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05" r:id="rId2"/>
    <p:sldId id="306" r:id="rId3"/>
    <p:sldId id="307" r:id="rId4"/>
    <p:sldId id="309" r:id="rId5"/>
    <p:sldId id="310" r:id="rId6"/>
    <p:sldId id="405" r:id="rId7"/>
    <p:sldId id="404" r:id="rId8"/>
    <p:sldId id="398" r:id="rId9"/>
    <p:sldId id="397" r:id="rId10"/>
    <p:sldId id="396" r:id="rId11"/>
    <p:sldId id="394" r:id="rId12"/>
    <p:sldId id="393" r:id="rId13"/>
    <p:sldId id="392" r:id="rId14"/>
    <p:sldId id="390" r:id="rId15"/>
    <p:sldId id="389" r:id="rId16"/>
    <p:sldId id="388" r:id="rId17"/>
    <p:sldId id="38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69" autoAdjust="0"/>
    <p:restoredTop sz="94660"/>
  </p:normalViewPr>
  <p:slideViewPr>
    <p:cSldViewPr snapToGrid="0">
      <p:cViewPr varScale="1">
        <p:scale>
          <a:sx n="72" d="100"/>
          <a:sy n="72" d="100"/>
        </p:scale>
        <p:origin x="96" y="6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9B9716-5C92-468E-BC73-B20F3E1054C2}" type="datetimeFigureOut">
              <a:rPr lang="en-US" smtClean="0"/>
              <a:t>3/26/2024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DC76D-2BE7-4FC1-868C-90ED4E81CE5C}" type="slidenum">
              <a:rPr lang="en-US" smtClean="0"/>
              <a:t>‹#›</a:t>
            </a:fld>
            <a:endParaRPr lang="en-US"/>
          </a:p>
        </p:txBody>
      </p:sp>
    </p:spTree>
    <p:extLst>
      <p:ext uri="{BB962C8B-B14F-4D97-AF65-F5344CB8AC3E}">
        <p14:creationId xmlns:p14="http://schemas.microsoft.com/office/powerpoint/2010/main" val="1441941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A9072-3B6E-487A-8C28-0F82623784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1223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A9072-3B6E-487A-8C28-0F82623784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77552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A9072-3B6E-487A-8C28-0F82623784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6785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A9072-3B6E-487A-8C28-0F82623784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54570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A9072-3B6E-487A-8C28-0F82623784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0857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A9072-3B6E-487A-8C28-0F82623784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7628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A9072-3B6E-487A-8C28-0F82623784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80155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A9072-3B6E-487A-8C28-0F82623784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4502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A9072-3B6E-487A-8C28-0F82623784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3031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A9072-3B6E-487A-8C28-0F82623784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872799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A9072-3B6E-487A-8C28-0F82623784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8758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A9072-3B6E-487A-8C28-0F82623784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71619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A9072-3B6E-487A-8C28-0F82623784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66502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A9072-3B6E-487A-8C28-0F82623784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08160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9A9072-3B6E-487A-8C28-0F826237846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48741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eg"/><Relationship Id="rId1" Type="http://schemas.openxmlformats.org/officeDocument/2006/relationships/slideMaster" Target="../slideMasters/slideMaster1.xml"/><Relationship Id="rId5" Type="http://schemas.openxmlformats.org/officeDocument/2006/relationships/image" Target="../media/image26.png"/><Relationship Id="rId4" Type="http://schemas.openxmlformats.org/officeDocument/2006/relationships/image" Target="../media/image25.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Master" Target="../slideMasters/slideMaster1.xml"/><Relationship Id="rId4" Type="http://schemas.openxmlformats.org/officeDocument/2006/relationships/image" Target="../media/image33.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0.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image" Target="../media/image38.png"/><Relationship Id="rId1" Type="http://schemas.openxmlformats.org/officeDocument/2006/relationships/slideMaster" Target="../slideMasters/slideMaster1.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6" name="Picture 5" descr="A person standing in front of a computer&#10;&#10;Description automatically generated">
            <a:extLst>
              <a:ext uri="{FF2B5EF4-FFF2-40B4-BE49-F238E27FC236}">
                <a16:creationId xmlns:a16="http://schemas.microsoft.com/office/drawing/2014/main" id="{AC2D267C-7EDD-CA45-9D75-D975B4474B3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
        <p:nvSpPr>
          <p:cNvPr id="7" name="Rectangle 6">
            <a:extLst>
              <a:ext uri="{FF2B5EF4-FFF2-40B4-BE49-F238E27FC236}">
                <a16:creationId xmlns:a16="http://schemas.microsoft.com/office/drawing/2014/main" id="{07C25EDA-9FF5-544B-A8D5-E9DAB374622E}"/>
              </a:ext>
            </a:extLst>
          </p:cNvPr>
          <p:cNvSpPr/>
          <p:nvPr userDrawn="1"/>
        </p:nvSpPr>
        <p:spPr>
          <a:xfrm>
            <a:off x="5347559" y="1632156"/>
            <a:ext cx="6844442" cy="4375354"/>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035C70CB-3824-5246-88EE-2CE5A4D0027D}"/>
              </a:ext>
            </a:extLst>
          </p:cNvPr>
          <p:cNvSpPr/>
          <p:nvPr userDrawn="1"/>
        </p:nvSpPr>
        <p:spPr>
          <a:xfrm>
            <a:off x="6096000" y="2556389"/>
            <a:ext cx="6095999" cy="2526888"/>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15C8CCD7-0AFF-804B-8BEE-2DBF986122D8}"/>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cxnSp>
        <p:nvCxnSpPr>
          <p:cNvPr id="10" name="Straight Connector 9">
            <a:extLst>
              <a:ext uri="{FF2B5EF4-FFF2-40B4-BE49-F238E27FC236}">
                <a16:creationId xmlns:a16="http://schemas.microsoft.com/office/drawing/2014/main" id="{6ED31154-BFE2-954E-A85A-55E8FBBD04BF}"/>
              </a:ext>
            </a:extLst>
          </p:cNvPr>
          <p:cNvCxnSpPr>
            <a:cxnSpLocks/>
          </p:cNvCxnSpPr>
          <p:nvPr userDrawn="1"/>
        </p:nvCxnSpPr>
        <p:spPr>
          <a:xfrm>
            <a:off x="11289299" y="3120238"/>
            <a:ext cx="361508" cy="0"/>
          </a:xfrm>
          <a:prstGeom prst="line">
            <a:avLst/>
          </a:prstGeom>
          <a:ln w="31750">
            <a:solidFill>
              <a:srgbClr val="1963A1"/>
            </a:solidFill>
          </a:ln>
        </p:spPr>
        <p:style>
          <a:lnRef idx="1">
            <a:schemeClr val="accent1"/>
          </a:lnRef>
          <a:fillRef idx="0">
            <a:schemeClr val="accent1"/>
          </a:fillRef>
          <a:effectRef idx="0">
            <a:schemeClr val="accent1"/>
          </a:effectRef>
          <a:fontRef idx="minor">
            <a:schemeClr val="tx1"/>
          </a:fontRef>
        </p:style>
      </p:cxnSp>
      <p:sp>
        <p:nvSpPr>
          <p:cNvPr id="11"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a:t>Edit Master text styles</a:t>
            </a:r>
          </a:p>
        </p:txBody>
      </p:sp>
      <p:sp>
        <p:nvSpPr>
          <p:cNvPr id="1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39640208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8FBDFB3-53AD-9346-B195-E96FFE43C251}"/>
              </a:ext>
            </a:extLst>
          </p:cNvPr>
          <p:cNvCxnSpPr>
            <a:cxnSpLocks/>
          </p:cNvCxnSpPr>
          <p:nvPr userDrawn="1"/>
        </p:nvCxnSpPr>
        <p:spPr>
          <a:xfrm>
            <a:off x="606057" y="1353855"/>
            <a:ext cx="361508" cy="0"/>
          </a:xfrm>
          <a:prstGeom prst="line">
            <a:avLst/>
          </a:prstGeom>
          <a:ln w="31750">
            <a:solidFill>
              <a:srgbClr val="1963A1"/>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AB7339AD-B157-FA43-A0D3-35C110D4C4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8" name="Teardrop 7">
            <a:extLst>
              <a:ext uri="{FF2B5EF4-FFF2-40B4-BE49-F238E27FC236}">
                <a16:creationId xmlns:a16="http://schemas.microsoft.com/office/drawing/2014/main" id="{F0BD0CA9-A99E-5648-9761-343F10653FE9}"/>
              </a:ext>
            </a:extLst>
          </p:cNvPr>
          <p:cNvSpPr/>
          <p:nvPr userDrawn="1"/>
        </p:nvSpPr>
        <p:spPr>
          <a:xfrm>
            <a:off x="7664611" y="1537570"/>
            <a:ext cx="3435780" cy="3435780"/>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 Placeholder 9"/>
          <p:cNvSpPr>
            <a:spLocks noGrp="1"/>
          </p:cNvSpPr>
          <p:nvPr>
            <p:ph type="body" sz="quarter" idx="10"/>
          </p:nvPr>
        </p:nvSpPr>
        <p:spPr>
          <a:xfrm>
            <a:off x="606057" y="606930"/>
            <a:ext cx="7486650" cy="5556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2" name="Text Placeholder 11"/>
          <p:cNvSpPr>
            <a:spLocks noGrp="1"/>
          </p:cNvSpPr>
          <p:nvPr>
            <p:ph type="body" sz="quarter" idx="11"/>
          </p:nvPr>
        </p:nvSpPr>
        <p:spPr>
          <a:xfrm>
            <a:off x="606425" y="1470025"/>
            <a:ext cx="6845300" cy="581025"/>
          </a:xfrm>
          <a:prstGeom prst="rect">
            <a:avLst/>
          </a:prstGeom>
        </p:spPr>
        <p:txBody>
          <a:bodyPr>
            <a:normAutofit/>
          </a:bodyPr>
          <a:lstStyle>
            <a:lvl1pPr marL="0" indent="0">
              <a:buNone/>
              <a:defRPr sz="2400">
                <a:solidFill>
                  <a:schemeClr val="tx1"/>
                </a:solidFill>
                <a:latin typeface="Franklin Gothic Medium" panose="020B0603020102020204" pitchFamily="34" charset="0"/>
              </a:defRPr>
            </a:lvl1pPr>
          </a:lstStyle>
          <a:p>
            <a:pPr lvl="0"/>
            <a:r>
              <a:rPr lang="en-US"/>
              <a:t>Edit Master text styles</a:t>
            </a:r>
          </a:p>
        </p:txBody>
      </p:sp>
      <p:sp>
        <p:nvSpPr>
          <p:cNvPr id="14" name="Text Placeholder 13"/>
          <p:cNvSpPr>
            <a:spLocks noGrp="1"/>
          </p:cNvSpPr>
          <p:nvPr>
            <p:ph type="body" sz="quarter" idx="12"/>
          </p:nvPr>
        </p:nvSpPr>
        <p:spPr>
          <a:xfrm>
            <a:off x="606425" y="2298700"/>
            <a:ext cx="6845300" cy="3871913"/>
          </a:xfrm>
          <a:prstGeom prst="rect">
            <a:avLst/>
          </a:prstGeom>
        </p:spPr>
        <p:txBody>
          <a:bodyPr>
            <a:normAutofit/>
          </a:bodyPr>
          <a:lstStyle>
            <a:lvl1pPr marL="342900" indent="-342900">
              <a:lnSpc>
                <a:spcPct val="100000"/>
              </a:lnSpc>
              <a:spcBef>
                <a:spcPts val="0"/>
              </a:spcBef>
              <a:spcAft>
                <a:spcPts val="1200"/>
              </a:spcAft>
              <a:buFont typeface="+mj-lt"/>
              <a:buAutoNum type="arabicPeriod"/>
              <a:defRPr sz="1400">
                <a:latin typeface="Franklin Gothic Book" panose="020B0503020102020204" pitchFamily="34" charset="0"/>
              </a:defRPr>
            </a:lvl1pPr>
          </a:lstStyle>
          <a:p>
            <a:pPr lvl="0"/>
            <a:r>
              <a:rPr lang="en-US"/>
              <a:t>Edit Master text styles</a:t>
            </a:r>
          </a:p>
        </p:txBody>
      </p:sp>
      <p:sp>
        <p:nvSpPr>
          <p:cNvPr id="16" name="Text Placeholder 15"/>
          <p:cNvSpPr>
            <a:spLocks noGrp="1"/>
          </p:cNvSpPr>
          <p:nvPr>
            <p:ph type="body" sz="quarter" idx="13"/>
          </p:nvPr>
        </p:nvSpPr>
        <p:spPr>
          <a:xfrm>
            <a:off x="8093075" y="2298700"/>
            <a:ext cx="2665413" cy="1743075"/>
          </a:xfrm>
          <a:prstGeom prst="rect">
            <a:avLst/>
          </a:prstGeom>
        </p:spPr>
        <p:txBody>
          <a:bodyPr anchor="ct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2222680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pic>
        <p:nvPicPr>
          <p:cNvPr id="6" name="Picture 5" descr="A picture containing indoor, object&#10;&#10;Description automatically generated">
            <a:extLst>
              <a:ext uri="{FF2B5EF4-FFF2-40B4-BE49-F238E27FC236}">
                <a16:creationId xmlns:a16="http://schemas.microsoft.com/office/drawing/2014/main" id="{3EABE49C-41B3-A743-A66E-D7A99F339D5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7396480"/>
          </a:xfrm>
          <a:prstGeom prst="rect">
            <a:avLst/>
          </a:prstGeom>
        </p:spPr>
      </p:pic>
      <p:sp>
        <p:nvSpPr>
          <p:cNvPr id="7" name="Teardrop 6">
            <a:extLst>
              <a:ext uri="{FF2B5EF4-FFF2-40B4-BE49-F238E27FC236}">
                <a16:creationId xmlns:a16="http://schemas.microsoft.com/office/drawing/2014/main" id="{FA853BC9-CA06-514B-A756-AF44AC6D8259}"/>
              </a:ext>
            </a:extLst>
          </p:cNvPr>
          <p:cNvSpPr/>
          <p:nvPr userDrawn="1"/>
        </p:nvSpPr>
        <p:spPr>
          <a:xfrm rot="16200000">
            <a:off x="-719091" y="-787399"/>
            <a:ext cx="8971280" cy="8971280"/>
          </a:xfrm>
          <a:prstGeom prst="teardrop">
            <a:avLst/>
          </a:prstGeom>
          <a:solidFill>
            <a:srgbClr val="61C3D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ardrop 7">
            <a:extLst>
              <a:ext uri="{FF2B5EF4-FFF2-40B4-BE49-F238E27FC236}">
                <a16:creationId xmlns:a16="http://schemas.microsoft.com/office/drawing/2014/main" id="{8B8B8E71-9DC6-3744-8BBF-4D8C8BFE7031}"/>
              </a:ext>
            </a:extLst>
          </p:cNvPr>
          <p:cNvSpPr/>
          <p:nvPr userDrawn="1"/>
        </p:nvSpPr>
        <p:spPr>
          <a:xfrm rot="16200000">
            <a:off x="526674" y="534566"/>
            <a:ext cx="5846787" cy="5846787"/>
          </a:xfrm>
          <a:prstGeom prst="teardrop">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FC702E0B-7A37-314A-8923-2E8B99A0B95F}"/>
              </a:ext>
            </a:extLst>
          </p:cNvPr>
          <p:cNvCxnSpPr>
            <a:cxnSpLocks/>
          </p:cNvCxnSpPr>
          <p:nvPr userDrawn="1"/>
        </p:nvCxnSpPr>
        <p:spPr>
          <a:xfrm>
            <a:off x="978067" y="2032994"/>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0"/>
          </p:nvPr>
        </p:nvSpPr>
        <p:spPr>
          <a:xfrm>
            <a:off x="978067" y="1343225"/>
            <a:ext cx="4490916" cy="592138"/>
          </a:xfrm>
          <a:prstGeom prst="rect">
            <a:avLst/>
          </a:prstGeom>
        </p:spPr>
        <p:txBody>
          <a:bodyPr>
            <a:noAutofit/>
          </a:bodyPr>
          <a:lstStyle>
            <a:lvl1pPr marL="0" indent="0">
              <a:buNone/>
              <a:defRPr sz="4000">
                <a:solidFill>
                  <a:schemeClr val="bg1"/>
                </a:solidFill>
                <a:latin typeface="Franklin Gothic Medium" panose="020B0603020102020204" pitchFamily="34" charset="0"/>
              </a:defRPr>
            </a:lvl1pPr>
          </a:lstStyle>
          <a:p>
            <a:pPr lvl="0"/>
            <a:r>
              <a:rPr lang="en-US"/>
              <a:t>Edit Master text styles</a:t>
            </a:r>
          </a:p>
        </p:txBody>
      </p:sp>
      <p:sp>
        <p:nvSpPr>
          <p:cNvPr id="13" name="Text Placeholder 12"/>
          <p:cNvSpPr>
            <a:spLocks noGrp="1"/>
          </p:cNvSpPr>
          <p:nvPr>
            <p:ph type="body" sz="quarter" idx="11"/>
          </p:nvPr>
        </p:nvSpPr>
        <p:spPr>
          <a:xfrm>
            <a:off x="977900" y="2185988"/>
            <a:ext cx="4491083" cy="444500"/>
          </a:xfrm>
          <a:prstGeom prst="rect">
            <a:avLst/>
          </a:prstGeom>
        </p:spPr>
        <p:txBody>
          <a:bodyPr>
            <a:normAutofit/>
          </a:bodyPr>
          <a:lstStyle>
            <a:lvl1pPr marL="0" indent="0">
              <a:buNone/>
              <a:defRPr sz="1800">
                <a:solidFill>
                  <a:schemeClr val="bg1"/>
                </a:solidFill>
                <a:latin typeface="Franklin Gothic Medium" panose="020B0603020102020204" pitchFamily="34" charset="0"/>
              </a:defRPr>
            </a:lvl1pPr>
          </a:lstStyle>
          <a:p>
            <a:pPr lvl="0"/>
            <a:r>
              <a:rPr lang="en-US"/>
              <a:t>Edit Master text styles</a:t>
            </a:r>
          </a:p>
        </p:txBody>
      </p:sp>
      <p:sp>
        <p:nvSpPr>
          <p:cNvPr id="15" name="Text Placeholder 14"/>
          <p:cNvSpPr>
            <a:spLocks noGrp="1"/>
          </p:cNvSpPr>
          <p:nvPr>
            <p:ph type="body" sz="quarter" idx="12"/>
          </p:nvPr>
        </p:nvSpPr>
        <p:spPr>
          <a:xfrm>
            <a:off x="977900" y="2935288"/>
            <a:ext cx="4805363" cy="1749425"/>
          </a:xfrm>
          <a:prstGeom prst="rect">
            <a:avLst/>
          </a:prstGeom>
        </p:spPr>
        <p:txBody>
          <a:bodyPr>
            <a:normAutofit/>
          </a:bodyPr>
          <a:lstStyle>
            <a:lvl1pPr marL="285750" indent="-285750">
              <a:buClr>
                <a:srgbClr val="E57137"/>
              </a:buClr>
              <a:buFont typeface="Arial" panose="020B0604020202020204" pitchFamily="34" charset="0"/>
              <a:buChar char="•"/>
              <a:defRPr sz="1600">
                <a:solidFill>
                  <a:schemeClr val="bg1"/>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32579706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 name="Picture 9" descr="Two people standing in a room&#10;&#10;Description automatically generated">
            <a:extLst>
              <a:ext uri="{FF2B5EF4-FFF2-40B4-BE49-F238E27FC236}">
                <a16:creationId xmlns:a16="http://schemas.microsoft.com/office/drawing/2014/main" id="{8508EF1A-74F6-194C-B478-0316FED75ED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048760" y="0"/>
            <a:ext cx="4152961" cy="6858000"/>
          </a:xfrm>
          <a:prstGeom prst="rect">
            <a:avLst/>
          </a:prstGeom>
        </p:spPr>
      </p:pic>
      <p:pic>
        <p:nvPicPr>
          <p:cNvPr id="11" name="Picture 10" descr="A picture containing person, indoor, food, wall&#10;&#10;Description automatically generated">
            <a:extLst>
              <a:ext uri="{FF2B5EF4-FFF2-40B4-BE49-F238E27FC236}">
                <a16:creationId xmlns:a16="http://schemas.microsoft.com/office/drawing/2014/main" id="{0358049C-CE78-6040-8379-D0DE56DA0060}"/>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17841" y="0"/>
            <a:ext cx="4074159" cy="6858000"/>
          </a:xfrm>
          <a:prstGeom prst="rect">
            <a:avLst/>
          </a:prstGeom>
        </p:spPr>
      </p:pic>
      <p:pic>
        <p:nvPicPr>
          <p:cNvPr id="12" name="Picture 11" descr="A picture containing indoor, person, kitchen, cabinet&#10;&#10;Description automatically generated">
            <a:extLst>
              <a:ext uri="{FF2B5EF4-FFF2-40B4-BE49-F238E27FC236}">
                <a16:creationId xmlns:a16="http://schemas.microsoft.com/office/drawing/2014/main" id="{F041C017-8E3F-AA4C-8A6F-983D7D63AF4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0" y="0"/>
            <a:ext cx="4048760" cy="6858000"/>
          </a:xfrm>
          <a:prstGeom prst="rect">
            <a:avLst/>
          </a:prstGeom>
        </p:spPr>
      </p:pic>
      <p:sp>
        <p:nvSpPr>
          <p:cNvPr id="13" name="Rectangle 12">
            <a:extLst>
              <a:ext uri="{FF2B5EF4-FFF2-40B4-BE49-F238E27FC236}">
                <a16:creationId xmlns:a16="http://schemas.microsoft.com/office/drawing/2014/main" id="{50BCC841-BCD5-8C49-A718-82A963955EB0}"/>
              </a:ext>
            </a:extLst>
          </p:cNvPr>
          <p:cNvSpPr/>
          <p:nvPr userDrawn="1"/>
        </p:nvSpPr>
        <p:spPr>
          <a:xfrm>
            <a:off x="-12699" y="0"/>
            <a:ext cx="12191999" cy="6858000"/>
          </a:xfrm>
          <a:prstGeom prst="rect">
            <a:avLst/>
          </a:prstGeom>
          <a:solidFill>
            <a:srgbClr val="1963A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EE4FFC95-5C59-2949-94F1-7B121F290DA6}"/>
              </a:ext>
            </a:extLst>
          </p:cNvPr>
          <p:cNvSpPr/>
          <p:nvPr userDrawn="1"/>
        </p:nvSpPr>
        <p:spPr>
          <a:xfrm>
            <a:off x="406164" y="2458716"/>
            <a:ext cx="11470876" cy="3881120"/>
          </a:xfrm>
          <a:prstGeom prst="rect">
            <a:avLst/>
          </a:prstGeom>
          <a:noFill/>
          <a:ln>
            <a:solidFill>
              <a:srgbClr val="F7C02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5" name="Group 14"/>
          <p:cNvGrpSpPr/>
          <p:nvPr userDrawn="1"/>
        </p:nvGrpSpPr>
        <p:grpSpPr>
          <a:xfrm>
            <a:off x="1450703" y="2020806"/>
            <a:ext cx="1574800" cy="1574800"/>
            <a:chOff x="1236982" y="1864054"/>
            <a:chExt cx="1574800" cy="1574800"/>
          </a:xfrm>
        </p:grpSpPr>
        <p:sp>
          <p:nvSpPr>
            <p:cNvPr id="16" name="Teardrop 15">
              <a:extLst>
                <a:ext uri="{FF2B5EF4-FFF2-40B4-BE49-F238E27FC236}">
                  <a16:creationId xmlns:a16="http://schemas.microsoft.com/office/drawing/2014/main" id="{F6C4C7E0-C45B-5B4E-8D15-FC58EAA5D8C1}"/>
                </a:ext>
              </a:extLst>
            </p:cNvPr>
            <p:cNvSpPr/>
            <p:nvPr/>
          </p:nvSpPr>
          <p:spPr>
            <a:xfrm>
              <a:off x="1236982"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 name="Picture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386936" y="2020178"/>
              <a:ext cx="1242844" cy="1242844"/>
            </a:xfrm>
            <a:prstGeom prst="rect">
              <a:avLst/>
            </a:prstGeom>
          </p:spPr>
        </p:pic>
      </p:grpSp>
      <p:grpSp>
        <p:nvGrpSpPr>
          <p:cNvPr id="18" name="Group 17"/>
          <p:cNvGrpSpPr/>
          <p:nvPr userDrawn="1"/>
        </p:nvGrpSpPr>
        <p:grpSpPr>
          <a:xfrm>
            <a:off x="5293596" y="2020806"/>
            <a:ext cx="1574800" cy="1574800"/>
            <a:chOff x="5285742" y="1864054"/>
            <a:chExt cx="1574800" cy="1574800"/>
          </a:xfrm>
        </p:grpSpPr>
        <p:sp>
          <p:nvSpPr>
            <p:cNvPr id="19" name="Teardrop 18">
              <a:extLst>
                <a:ext uri="{FF2B5EF4-FFF2-40B4-BE49-F238E27FC236}">
                  <a16:creationId xmlns:a16="http://schemas.microsoft.com/office/drawing/2014/main" id="{DE3DEC2C-EEB3-1D4C-9A88-6977D9891D34}"/>
                </a:ext>
              </a:extLst>
            </p:cNvPr>
            <p:cNvSpPr/>
            <p:nvPr/>
          </p:nvSpPr>
          <p:spPr>
            <a:xfrm>
              <a:off x="5285742"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460080" y="2039895"/>
              <a:ext cx="1243584" cy="1243584"/>
            </a:xfrm>
            <a:prstGeom prst="rect">
              <a:avLst/>
            </a:prstGeom>
          </p:spPr>
        </p:pic>
      </p:grpSp>
      <p:grpSp>
        <p:nvGrpSpPr>
          <p:cNvPr id="21" name="Group 20"/>
          <p:cNvGrpSpPr/>
          <p:nvPr userDrawn="1"/>
        </p:nvGrpSpPr>
        <p:grpSpPr>
          <a:xfrm>
            <a:off x="9202641" y="2020806"/>
            <a:ext cx="1574800" cy="1574800"/>
            <a:chOff x="9357360" y="1864054"/>
            <a:chExt cx="1574800" cy="1574800"/>
          </a:xfrm>
        </p:grpSpPr>
        <p:sp>
          <p:nvSpPr>
            <p:cNvPr id="22" name="Teardrop 21">
              <a:extLst>
                <a:ext uri="{FF2B5EF4-FFF2-40B4-BE49-F238E27FC236}">
                  <a16:creationId xmlns:a16="http://schemas.microsoft.com/office/drawing/2014/main" id="{A973EBF9-C6C4-AF41-B27B-EAA59F134CF1}"/>
                </a:ext>
              </a:extLst>
            </p:cNvPr>
            <p:cNvSpPr/>
            <p:nvPr/>
          </p:nvSpPr>
          <p:spPr>
            <a:xfrm>
              <a:off x="9357360" y="1864054"/>
              <a:ext cx="1574800" cy="1574800"/>
            </a:xfrm>
            <a:prstGeom prst="teardrop">
              <a:avLst/>
            </a:prstGeom>
            <a:solidFill>
              <a:srgbClr val="61C3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522968" y="2025010"/>
              <a:ext cx="1243584" cy="1243584"/>
            </a:xfrm>
            <a:prstGeom prst="rect">
              <a:avLst/>
            </a:prstGeom>
          </p:spPr>
        </p:pic>
      </p:grpSp>
      <p:sp>
        <p:nvSpPr>
          <p:cNvPr id="25" name="Text Placeholder 24"/>
          <p:cNvSpPr>
            <a:spLocks noGrp="1"/>
          </p:cNvSpPr>
          <p:nvPr>
            <p:ph type="body" sz="quarter" idx="10"/>
          </p:nvPr>
        </p:nvSpPr>
        <p:spPr>
          <a:xfrm>
            <a:off x="566057" y="3780969"/>
            <a:ext cx="3344092"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a:t>Edit Master text styles</a:t>
            </a:r>
          </a:p>
        </p:txBody>
      </p:sp>
      <p:sp>
        <p:nvSpPr>
          <p:cNvPr id="26" name="Text Placeholder 24"/>
          <p:cNvSpPr>
            <a:spLocks noGrp="1"/>
          </p:cNvSpPr>
          <p:nvPr>
            <p:ph type="body" sz="quarter" idx="11"/>
          </p:nvPr>
        </p:nvSpPr>
        <p:spPr>
          <a:xfrm>
            <a:off x="4408950" y="3788952"/>
            <a:ext cx="3344092"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a:t>Edit Master text styles</a:t>
            </a:r>
          </a:p>
        </p:txBody>
      </p:sp>
      <p:sp>
        <p:nvSpPr>
          <p:cNvPr id="27" name="Text Placeholder 24"/>
          <p:cNvSpPr>
            <a:spLocks noGrp="1"/>
          </p:cNvSpPr>
          <p:nvPr>
            <p:ph type="body" sz="quarter" idx="12"/>
          </p:nvPr>
        </p:nvSpPr>
        <p:spPr>
          <a:xfrm>
            <a:off x="8316689" y="3788952"/>
            <a:ext cx="3346704" cy="495300"/>
          </a:xfrm>
          <a:prstGeom prst="rect">
            <a:avLst/>
          </a:prstGeom>
        </p:spPr>
        <p:txBody>
          <a:bodyPr>
            <a:normAutofit/>
          </a:bodyPr>
          <a:lstStyle>
            <a:lvl1pPr marL="0" indent="0" algn="ctr">
              <a:buNone/>
              <a:defRPr sz="2400">
                <a:solidFill>
                  <a:srgbClr val="F7C024"/>
                </a:solidFill>
                <a:latin typeface="Franklin Gothic Medium" panose="020B0603020102020204" pitchFamily="34" charset="0"/>
              </a:defRPr>
            </a:lvl1pPr>
          </a:lstStyle>
          <a:p>
            <a:pPr lvl="0"/>
            <a:r>
              <a:rPr lang="en-US"/>
              <a:t>Edit Master text styles</a:t>
            </a:r>
          </a:p>
        </p:txBody>
      </p:sp>
      <p:sp>
        <p:nvSpPr>
          <p:cNvPr id="31" name="Text Placeholder 30"/>
          <p:cNvSpPr>
            <a:spLocks noGrp="1"/>
          </p:cNvSpPr>
          <p:nvPr>
            <p:ph type="body" sz="quarter" idx="13"/>
          </p:nvPr>
        </p:nvSpPr>
        <p:spPr>
          <a:xfrm>
            <a:off x="566058"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a:t>Edit Master text styles</a:t>
            </a:r>
          </a:p>
        </p:txBody>
      </p:sp>
      <p:sp>
        <p:nvSpPr>
          <p:cNvPr id="33" name="Text Placeholder 30"/>
          <p:cNvSpPr>
            <a:spLocks noGrp="1"/>
          </p:cNvSpPr>
          <p:nvPr>
            <p:ph type="body" sz="quarter" idx="14"/>
          </p:nvPr>
        </p:nvSpPr>
        <p:spPr>
          <a:xfrm>
            <a:off x="4408950"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a:t>Edit Master text styles</a:t>
            </a:r>
          </a:p>
        </p:txBody>
      </p:sp>
      <p:sp>
        <p:nvSpPr>
          <p:cNvPr id="34" name="Text Placeholder 30"/>
          <p:cNvSpPr>
            <a:spLocks noGrp="1"/>
          </p:cNvSpPr>
          <p:nvPr>
            <p:ph type="body" sz="quarter" idx="15"/>
          </p:nvPr>
        </p:nvSpPr>
        <p:spPr>
          <a:xfrm>
            <a:off x="8316689" y="4370680"/>
            <a:ext cx="3344092" cy="1776412"/>
          </a:xfrm>
          <a:prstGeom prst="rect">
            <a:avLst/>
          </a:prstGeom>
        </p:spPr>
        <p:txBody>
          <a:bodyPr>
            <a:normAutofit/>
          </a:bodyPr>
          <a:lstStyle>
            <a:lvl1pPr marL="0" indent="0" algn="ctr">
              <a:buNone/>
              <a:defRPr sz="2000">
                <a:solidFill>
                  <a:schemeClr val="bg1"/>
                </a:solidFill>
                <a:latin typeface="Franklin Gothic Book" panose="020B0503020102020204" pitchFamily="34" charset="0"/>
              </a:defRPr>
            </a:lvl1pPr>
          </a:lstStyle>
          <a:p>
            <a:pPr lvl="0"/>
            <a:r>
              <a:rPr lang="en-US"/>
              <a:t>Edit Master text styles</a:t>
            </a:r>
          </a:p>
        </p:txBody>
      </p:sp>
      <p:sp>
        <p:nvSpPr>
          <p:cNvPr id="36" name="Text Placeholder 35"/>
          <p:cNvSpPr>
            <a:spLocks noGrp="1"/>
          </p:cNvSpPr>
          <p:nvPr>
            <p:ph type="body" sz="quarter" idx="16"/>
          </p:nvPr>
        </p:nvSpPr>
        <p:spPr>
          <a:xfrm>
            <a:off x="446163" y="468290"/>
            <a:ext cx="11287125" cy="609600"/>
          </a:xfrm>
          <a:prstGeom prst="rect">
            <a:avLst/>
          </a:prstGeom>
        </p:spPr>
        <p:txBody>
          <a:bodyPr>
            <a:noAutofit/>
          </a:bodyPr>
          <a:lstStyle>
            <a:lvl1pPr marL="0" indent="0">
              <a:buNone/>
              <a:defRPr sz="40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4183904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Teardrop 5">
            <a:extLst>
              <a:ext uri="{FF2B5EF4-FFF2-40B4-BE49-F238E27FC236}">
                <a16:creationId xmlns:a16="http://schemas.microsoft.com/office/drawing/2014/main" id="{0727FAF0-6376-9A46-B523-CC6928B7F924}"/>
              </a:ext>
            </a:extLst>
          </p:cNvPr>
          <p:cNvSpPr/>
          <p:nvPr userDrawn="1"/>
        </p:nvSpPr>
        <p:spPr>
          <a:xfrm>
            <a:off x="3222116" y="657446"/>
            <a:ext cx="5543107" cy="5543107"/>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DDC1EA1C-3B66-1B44-9143-0A890C619B32}"/>
              </a:ext>
            </a:extLst>
          </p:cNvPr>
          <p:cNvCxnSpPr>
            <a:cxnSpLocks/>
          </p:cNvCxnSpPr>
          <p:nvPr userDrawn="1"/>
        </p:nvCxnSpPr>
        <p:spPr>
          <a:xfrm>
            <a:off x="5928324" y="2108180"/>
            <a:ext cx="361508" cy="0"/>
          </a:xfrm>
          <a:prstGeom prst="line">
            <a:avLst/>
          </a:prstGeom>
          <a:ln w="31750">
            <a:solidFill>
              <a:srgbClr val="F7C024"/>
            </a:solidFill>
          </a:ln>
        </p:spPr>
        <p:style>
          <a:lnRef idx="1">
            <a:schemeClr val="accent1"/>
          </a:lnRef>
          <a:fillRef idx="0">
            <a:schemeClr val="accent1"/>
          </a:fillRef>
          <a:effectRef idx="0">
            <a:schemeClr val="accent1"/>
          </a:effectRef>
          <a:fontRef idx="minor">
            <a:schemeClr val="tx1"/>
          </a:fontRef>
        </p:style>
      </p:cxnSp>
      <p:sp>
        <p:nvSpPr>
          <p:cNvPr id="9" name="Text Placeholder 8"/>
          <p:cNvSpPr>
            <a:spLocks noGrp="1"/>
          </p:cNvSpPr>
          <p:nvPr>
            <p:ph type="body" sz="quarter" idx="10"/>
          </p:nvPr>
        </p:nvSpPr>
        <p:spPr>
          <a:xfrm>
            <a:off x="3692525" y="2403475"/>
            <a:ext cx="4606925" cy="2343150"/>
          </a:xfrm>
          <a:prstGeom prst="rect">
            <a:avLst/>
          </a:prstGeom>
        </p:spPr>
        <p:txBody>
          <a:bodyPr anchor="ctr">
            <a:normAutofit/>
          </a:bodyPr>
          <a:lstStyle>
            <a:lvl1pPr marL="0" indent="0" algn="ctr">
              <a:buNone/>
              <a:defRPr sz="40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18080795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22" name="Picture 21">
            <a:extLst>
              <a:ext uri="{FF2B5EF4-FFF2-40B4-BE49-F238E27FC236}">
                <a16:creationId xmlns:a16="http://schemas.microsoft.com/office/drawing/2014/main" id="{AB7339AD-B157-FA43-A0D3-35C110D4C4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pic>
        <p:nvPicPr>
          <p:cNvPr id="21" name="Picture 20"/>
          <p:cNvPicPr>
            <a:picLocks noChangeAspect="1"/>
          </p:cNvPicPr>
          <p:nvPr userDrawn="1"/>
        </p:nvPicPr>
        <p:blipFill rotWithShape="1">
          <a:blip r:embed="rId3" cstate="screen">
            <a:duotone>
              <a:schemeClr val="accent1">
                <a:shade val="45000"/>
                <a:satMod val="135000"/>
              </a:schemeClr>
              <a:prstClr val="white"/>
            </a:duotone>
            <a:extLst>
              <a:ext uri="{28A0092B-C50C-407E-A947-70E740481C1C}">
                <a14:useLocalDpi xmlns:a14="http://schemas.microsoft.com/office/drawing/2010/main"/>
              </a:ext>
            </a:extLst>
          </a:blip>
          <a:srcRect/>
          <a:stretch/>
        </p:blipFill>
        <p:spPr>
          <a:xfrm>
            <a:off x="0" y="-1"/>
            <a:ext cx="4913832" cy="6864443"/>
          </a:xfrm>
          <a:prstGeom prst="rect">
            <a:avLst/>
          </a:prstGeom>
        </p:spPr>
      </p:pic>
      <p:grpSp>
        <p:nvGrpSpPr>
          <p:cNvPr id="6" name="Group 5"/>
          <p:cNvGrpSpPr/>
          <p:nvPr userDrawn="1"/>
        </p:nvGrpSpPr>
        <p:grpSpPr>
          <a:xfrm>
            <a:off x="4373696" y="1775856"/>
            <a:ext cx="1106456" cy="4462280"/>
            <a:chOff x="4817834" y="1915194"/>
            <a:chExt cx="1106456" cy="4462280"/>
          </a:xfrm>
        </p:grpSpPr>
        <p:sp>
          <p:nvSpPr>
            <p:cNvPr id="7" name="Rectangle 6">
              <a:extLst>
                <a:ext uri="{FF2B5EF4-FFF2-40B4-BE49-F238E27FC236}">
                  <a16:creationId xmlns:a16="http://schemas.microsoft.com/office/drawing/2014/main" id="{B4362136-2421-A04F-8659-FF90521FA209}"/>
                </a:ext>
              </a:extLst>
            </p:cNvPr>
            <p:cNvSpPr/>
            <p:nvPr/>
          </p:nvSpPr>
          <p:spPr>
            <a:xfrm>
              <a:off x="4835869" y="5292012"/>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3A1"/>
                </a:solidFill>
              </a:endParaRPr>
            </a:p>
          </p:txBody>
        </p:sp>
        <p:grpSp>
          <p:nvGrpSpPr>
            <p:cNvPr id="8" name="Group 7"/>
            <p:cNvGrpSpPr/>
            <p:nvPr/>
          </p:nvGrpSpPr>
          <p:grpSpPr>
            <a:xfrm>
              <a:off x="4817834" y="1915194"/>
              <a:ext cx="1085462" cy="1085462"/>
              <a:chOff x="4817834" y="1915194"/>
              <a:chExt cx="1085462" cy="1085462"/>
            </a:xfrm>
          </p:grpSpPr>
          <p:sp>
            <p:nvSpPr>
              <p:cNvPr id="12" name="Rectangle 11">
                <a:extLst>
                  <a:ext uri="{FF2B5EF4-FFF2-40B4-BE49-F238E27FC236}">
                    <a16:creationId xmlns:a16="http://schemas.microsoft.com/office/drawing/2014/main" id="{B5958D92-6D61-764D-8702-35CCA79EE987}"/>
                  </a:ext>
                </a:extLst>
              </p:cNvPr>
              <p:cNvSpPr/>
              <p:nvPr/>
            </p:nvSpPr>
            <p:spPr>
              <a:xfrm>
                <a:off x="4817834" y="1915194"/>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3A1"/>
                  </a:solidFill>
                </a:endParaRPr>
              </a:p>
            </p:txBody>
          </p:sp>
          <p:pic>
            <p:nvPicPr>
              <p:cNvPr id="13" name="Picture 1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35869" y="1958731"/>
                <a:ext cx="1041925" cy="1041925"/>
              </a:xfrm>
              <a:prstGeom prst="rect">
                <a:avLst/>
              </a:prstGeom>
            </p:spPr>
          </p:pic>
        </p:grpSp>
        <p:sp>
          <p:nvSpPr>
            <p:cNvPr id="9" name="Rectangle 8">
              <a:extLst>
                <a:ext uri="{FF2B5EF4-FFF2-40B4-BE49-F238E27FC236}">
                  <a16:creationId xmlns:a16="http://schemas.microsoft.com/office/drawing/2014/main" id="{77EC8480-EC0F-DF49-A067-607B29CA43B2}"/>
                </a:ext>
              </a:extLst>
            </p:cNvPr>
            <p:cNvSpPr/>
            <p:nvPr/>
          </p:nvSpPr>
          <p:spPr>
            <a:xfrm>
              <a:off x="4838828" y="3537019"/>
              <a:ext cx="1085462" cy="1085462"/>
            </a:xfrm>
            <a:prstGeom prst="rect">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1963A1"/>
                </a:solidFill>
              </a:endParaRPr>
            </a:p>
          </p:txBody>
        </p:sp>
        <p:pic>
          <p:nvPicPr>
            <p:cNvPr id="10" name="Picture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61371" y="3558787"/>
              <a:ext cx="1041925" cy="1041925"/>
            </a:xfrm>
            <a:prstGeom prst="rect">
              <a:avLst/>
            </a:prstGeom>
          </p:spPr>
        </p:pic>
        <p:pic>
          <p:nvPicPr>
            <p:cNvPr id="11" name="Picture 1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35378" y="5313535"/>
              <a:ext cx="1042416" cy="1042416"/>
            </a:xfrm>
            <a:prstGeom prst="rect">
              <a:avLst/>
            </a:prstGeom>
          </p:spPr>
        </p:pic>
      </p:grpSp>
      <p:sp>
        <p:nvSpPr>
          <p:cNvPr id="14" name="Text Placeholder 19"/>
          <p:cNvSpPr>
            <a:spLocks noGrp="1"/>
          </p:cNvSpPr>
          <p:nvPr>
            <p:ph type="body" sz="quarter" idx="10"/>
          </p:nvPr>
        </p:nvSpPr>
        <p:spPr>
          <a:xfrm>
            <a:off x="5434013" y="433388"/>
            <a:ext cx="6381750" cy="641350"/>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5" name="Text Placeholder 21"/>
          <p:cNvSpPr>
            <a:spLocks noGrp="1"/>
          </p:cNvSpPr>
          <p:nvPr>
            <p:ph type="body" sz="quarter" idx="11"/>
          </p:nvPr>
        </p:nvSpPr>
        <p:spPr>
          <a:xfrm>
            <a:off x="5807075" y="1776413"/>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6" name="Text Placeholder 23"/>
          <p:cNvSpPr>
            <a:spLocks noGrp="1"/>
          </p:cNvSpPr>
          <p:nvPr>
            <p:ph type="body" sz="quarter" idx="12"/>
          </p:nvPr>
        </p:nvSpPr>
        <p:spPr>
          <a:xfrm>
            <a:off x="5807075" y="2141538"/>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7" name="Text Placeholder 21"/>
          <p:cNvSpPr>
            <a:spLocks noGrp="1"/>
          </p:cNvSpPr>
          <p:nvPr>
            <p:ph type="body" sz="quarter" idx="13"/>
          </p:nvPr>
        </p:nvSpPr>
        <p:spPr>
          <a:xfrm>
            <a:off x="5807075" y="3377112"/>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18" name="Text Placeholder 23"/>
          <p:cNvSpPr>
            <a:spLocks noGrp="1"/>
          </p:cNvSpPr>
          <p:nvPr>
            <p:ph type="body" sz="quarter" idx="14"/>
          </p:nvPr>
        </p:nvSpPr>
        <p:spPr>
          <a:xfrm>
            <a:off x="5807075" y="3742237"/>
            <a:ext cx="5029200" cy="719137"/>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9" name="Text Placeholder 21"/>
          <p:cNvSpPr>
            <a:spLocks noGrp="1"/>
          </p:cNvSpPr>
          <p:nvPr>
            <p:ph type="body" sz="quarter" idx="15"/>
          </p:nvPr>
        </p:nvSpPr>
        <p:spPr>
          <a:xfrm>
            <a:off x="5807075" y="5153874"/>
            <a:ext cx="5029200" cy="365125"/>
          </a:xfrm>
          <a:prstGeom prst="rect">
            <a:avLst/>
          </a:prstGeom>
        </p:spPr>
        <p:txBody>
          <a:bodyPr>
            <a:noAutofit/>
          </a:bodyPr>
          <a:lstStyle>
            <a:lvl1pPr marL="0" indent="0">
              <a:buNone/>
              <a:defRPr sz="2400">
                <a:solidFill>
                  <a:srgbClr val="E57137"/>
                </a:solidFill>
                <a:latin typeface="Franklin Gothic Medium" panose="020B0603020102020204" pitchFamily="34" charset="0"/>
              </a:defRPr>
            </a:lvl1pPr>
          </a:lstStyle>
          <a:p>
            <a:pPr lvl="0"/>
            <a:r>
              <a:rPr lang="en-US"/>
              <a:t>Edit Master text styles</a:t>
            </a:r>
          </a:p>
        </p:txBody>
      </p:sp>
      <p:sp>
        <p:nvSpPr>
          <p:cNvPr id="20" name="Text Placeholder 23"/>
          <p:cNvSpPr>
            <a:spLocks noGrp="1"/>
          </p:cNvSpPr>
          <p:nvPr>
            <p:ph type="body" sz="quarter" idx="16"/>
          </p:nvPr>
        </p:nvSpPr>
        <p:spPr>
          <a:xfrm>
            <a:off x="5807075" y="5518999"/>
            <a:ext cx="5029200" cy="719137"/>
          </a:xfrm>
          <a:prstGeom prst="rect">
            <a:avLst/>
          </a:prstGeom>
          <a:noFill/>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8684835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6" name="Picture 5" descr="A group of people posing for the camera&#10;&#10;Description automatically generated">
            <a:extLst>
              <a:ext uri="{FF2B5EF4-FFF2-40B4-BE49-F238E27FC236}">
                <a16:creationId xmlns:a16="http://schemas.microsoft.com/office/drawing/2014/main" id="{58129145-486C-7149-B78F-8FDCA8DC982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6815667" y="0"/>
            <a:ext cx="5376333" cy="6858000"/>
          </a:xfrm>
          <a:prstGeom prst="rect">
            <a:avLst/>
          </a:prstGeom>
        </p:spPr>
      </p:pic>
      <p:grpSp>
        <p:nvGrpSpPr>
          <p:cNvPr id="8" name="Group 7"/>
          <p:cNvGrpSpPr/>
          <p:nvPr/>
        </p:nvGrpSpPr>
        <p:grpSpPr>
          <a:xfrm>
            <a:off x="623825" y="1742589"/>
            <a:ext cx="514773" cy="514773"/>
            <a:chOff x="623825" y="1742589"/>
            <a:chExt cx="514773" cy="514773"/>
          </a:xfrm>
        </p:grpSpPr>
        <p:sp>
          <p:nvSpPr>
            <p:cNvPr id="15" name="Teardrop 14">
              <a:extLst>
                <a:ext uri="{FF2B5EF4-FFF2-40B4-BE49-F238E27FC236}">
                  <a16:creationId xmlns:a16="http://schemas.microsoft.com/office/drawing/2014/main" id="{125A9E34-F8C7-C44C-8E76-28E6ACF3AF7B}"/>
                </a:ext>
              </a:extLst>
            </p:cNvPr>
            <p:cNvSpPr/>
            <p:nvPr/>
          </p:nvSpPr>
          <p:spPr>
            <a:xfrm>
              <a:off x="623825" y="1742589"/>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6" name="Picture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611" y="1771375"/>
              <a:ext cx="457200" cy="457200"/>
            </a:xfrm>
            <a:prstGeom prst="rect">
              <a:avLst/>
            </a:prstGeom>
          </p:spPr>
        </p:pic>
      </p:grpSp>
      <p:grpSp>
        <p:nvGrpSpPr>
          <p:cNvPr id="9" name="Group 8"/>
          <p:cNvGrpSpPr/>
          <p:nvPr/>
        </p:nvGrpSpPr>
        <p:grpSpPr>
          <a:xfrm>
            <a:off x="623825" y="3391511"/>
            <a:ext cx="514773" cy="514773"/>
            <a:chOff x="623825" y="3264826"/>
            <a:chExt cx="514773" cy="514773"/>
          </a:xfrm>
        </p:grpSpPr>
        <p:sp>
          <p:nvSpPr>
            <p:cNvPr id="13" name="Teardrop 12">
              <a:extLst>
                <a:ext uri="{FF2B5EF4-FFF2-40B4-BE49-F238E27FC236}">
                  <a16:creationId xmlns:a16="http://schemas.microsoft.com/office/drawing/2014/main" id="{D1F50805-A769-0046-ABEC-F69832625A06}"/>
                </a:ext>
              </a:extLst>
            </p:cNvPr>
            <p:cNvSpPr/>
            <p:nvPr/>
          </p:nvSpPr>
          <p:spPr>
            <a:xfrm>
              <a:off x="623825" y="3264826"/>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611" y="3297828"/>
              <a:ext cx="457200" cy="457200"/>
            </a:xfrm>
            <a:prstGeom prst="rect">
              <a:avLst/>
            </a:prstGeom>
          </p:spPr>
        </p:pic>
      </p:grpSp>
      <p:grpSp>
        <p:nvGrpSpPr>
          <p:cNvPr id="10" name="Group 9"/>
          <p:cNvGrpSpPr/>
          <p:nvPr/>
        </p:nvGrpSpPr>
        <p:grpSpPr>
          <a:xfrm>
            <a:off x="623825" y="5040433"/>
            <a:ext cx="514773" cy="514773"/>
            <a:chOff x="623825" y="5040433"/>
            <a:chExt cx="514773" cy="514773"/>
          </a:xfrm>
        </p:grpSpPr>
        <p:sp>
          <p:nvSpPr>
            <p:cNvPr id="11" name="Teardrop 10">
              <a:extLst>
                <a:ext uri="{FF2B5EF4-FFF2-40B4-BE49-F238E27FC236}">
                  <a16:creationId xmlns:a16="http://schemas.microsoft.com/office/drawing/2014/main" id="{452446C3-2882-7141-9852-6781AB945C9F}"/>
                </a:ext>
              </a:extLst>
            </p:cNvPr>
            <p:cNvSpPr/>
            <p:nvPr/>
          </p:nvSpPr>
          <p:spPr>
            <a:xfrm>
              <a:off x="623825" y="5040433"/>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52611" y="5069219"/>
              <a:ext cx="457200" cy="457200"/>
            </a:xfrm>
            <a:prstGeom prst="rect">
              <a:avLst/>
            </a:prstGeom>
          </p:spPr>
        </p:pic>
      </p:grpSp>
      <p:sp>
        <p:nvSpPr>
          <p:cNvPr id="18"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20" name="Text Placeholder 19"/>
          <p:cNvSpPr>
            <a:spLocks noGrp="1"/>
          </p:cNvSpPr>
          <p:nvPr>
            <p:ph type="body" sz="quarter" idx="11"/>
          </p:nvPr>
        </p:nvSpPr>
        <p:spPr>
          <a:xfrm>
            <a:off x="1427163" y="1743075"/>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2" name="Text Placeholder 21"/>
          <p:cNvSpPr>
            <a:spLocks noGrp="1"/>
          </p:cNvSpPr>
          <p:nvPr>
            <p:ph type="body" sz="quarter" idx="12"/>
          </p:nvPr>
        </p:nvSpPr>
        <p:spPr>
          <a:xfrm>
            <a:off x="1427163" y="2076450"/>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23" name="Text Placeholder 19"/>
          <p:cNvSpPr>
            <a:spLocks noGrp="1"/>
          </p:cNvSpPr>
          <p:nvPr>
            <p:ph type="body" sz="quarter" idx="13"/>
          </p:nvPr>
        </p:nvSpPr>
        <p:spPr>
          <a:xfrm>
            <a:off x="1427163" y="3391511"/>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4" name="Text Placeholder 21"/>
          <p:cNvSpPr>
            <a:spLocks noGrp="1"/>
          </p:cNvSpPr>
          <p:nvPr>
            <p:ph type="body" sz="quarter" idx="14"/>
          </p:nvPr>
        </p:nvSpPr>
        <p:spPr>
          <a:xfrm>
            <a:off x="1427163" y="3724886"/>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25" name="Text Placeholder 19"/>
          <p:cNvSpPr>
            <a:spLocks noGrp="1"/>
          </p:cNvSpPr>
          <p:nvPr>
            <p:ph type="body" sz="quarter" idx="15"/>
          </p:nvPr>
        </p:nvSpPr>
        <p:spPr>
          <a:xfrm>
            <a:off x="1427163" y="5040433"/>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6" name="Text Placeholder 21"/>
          <p:cNvSpPr>
            <a:spLocks noGrp="1"/>
          </p:cNvSpPr>
          <p:nvPr>
            <p:ph type="body" sz="quarter" idx="16"/>
          </p:nvPr>
        </p:nvSpPr>
        <p:spPr>
          <a:xfrm>
            <a:off x="1427163" y="5373808"/>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17789499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grpSp>
        <p:nvGrpSpPr>
          <p:cNvPr id="3" name="Group 2"/>
          <p:cNvGrpSpPr/>
          <p:nvPr userDrawn="1"/>
        </p:nvGrpSpPr>
        <p:grpSpPr>
          <a:xfrm>
            <a:off x="623825" y="1742589"/>
            <a:ext cx="514773" cy="514773"/>
            <a:chOff x="623825" y="1742589"/>
            <a:chExt cx="514773" cy="514773"/>
          </a:xfrm>
        </p:grpSpPr>
        <p:sp>
          <p:nvSpPr>
            <p:cNvPr id="4" name="Teardrop 3">
              <a:extLst>
                <a:ext uri="{FF2B5EF4-FFF2-40B4-BE49-F238E27FC236}">
                  <a16:creationId xmlns:a16="http://schemas.microsoft.com/office/drawing/2014/main" id="{125A9E34-F8C7-C44C-8E76-28E6ACF3AF7B}"/>
                </a:ext>
              </a:extLst>
            </p:cNvPr>
            <p:cNvSpPr/>
            <p:nvPr/>
          </p:nvSpPr>
          <p:spPr>
            <a:xfrm>
              <a:off x="623825" y="1742589"/>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52611" y="1771375"/>
              <a:ext cx="457200" cy="457200"/>
            </a:xfrm>
            <a:prstGeom prst="rect">
              <a:avLst/>
            </a:prstGeom>
          </p:spPr>
        </p:pic>
      </p:grpSp>
      <p:grpSp>
        <p:nvGrpSpPr>
          <p:cNvPr id="6" name="Group 5"/>
          <p:cNvGrpSpPr/>
          <p:nvPr userDrawn="1"/>
        </p:nvGrpSpPr>
        <p:grpSpPr>
          <a:xfrm>
            <a:off x="623825" y="3391511"/>
            <a:ext cx="514773" cy="514773"/>
            <a:chOff x="623825" y="3264826"/>
            <a:chExt cx="514773" cy="514773"/>
          </a:xfrm>
        </p:grpSpPr>
        <p:sp>
          <p:nvSpPr>
            <p:cNvPr id="7" name="Teardrop 6">
              <a:extLst>
                <a:ext uri="{FF2B5EF4-FFF2-40B4-BE49-F238E27FC236}">
                  <a16:creationId xmlns:a16="http://schemas.microsoft.com/office/drawing/2014/main" id="{D1F50805-A769-0046-ABEC-F69832625A06}"/>
                </a:ext>
              </a:extLst>
            </p:cNvPr>
            <p:cNvSpPr/>
            <p:nvPr/>
          </p:nvSpPr>
          <p:spPr>
            <a:xfrm>
              <a:off x="623825" y="3264826"/>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2611" y="3297828"/>
              <a:ext cx="457200" cy="457200"/>
            </a:xfrm>
            <a:prstGeom prst="rect">
              <a:avLst/>
            </a:prstGeom>
          </p:spPr>
        </p:pic>
      </p:grpSp>
      <p:grpSp>
        <p:nvGrpSpPr>
          <p:cNvPr id="9" name="Group 8"/>
          <p:cNvGrpSpPr/>
          <p:nvPr userDrawn="1"/>
        </p:nvGrpSpPr>
        <p:grpSpPr>
          <a:xfrm>
            <a:off x="623825" y="5040433"/>
            <a:ext cx="514773" cy="514773"/>
            <a:chOff x="623825" y="5040433"/>
            <a:chExt cx="514773" cy="514773"/>
          </a:xfrm>
        </p:grpSpPr>
        <p:sp>
          <p:nvSpPr>
            <p:cNvPr id="10" name="Teardrop 9">
              <a:extLst>
                <a:ext uri="{FF2B5EF4-FFF2-40B4-BE49-F238E27FC236}">
                  <a16:creationId xmlns:a16="http://schemas.microsoft.com/office/drawing/2014/main" id="{452446C3-2882-7141-9852-6781AB945C9F}"/>
                </a:ext>
              </a:extLst>
            </p:cNvPr>
            <p:cNvSpPr/>
            <p:nvPr/>
          </p:nvSpPr>
          <p:spPr>
            <a:xfrm>
              <a:off x="623825" y="5040433"/>
              <a:ext cx="514773" cy="514773"/>
            </a:xfrm>
            <a:prstGeom prst="teardrop">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2611" y="5069219"/>
              <a:ext cx="457200" cy="457200"/>
            </a:xfrm>
            <a:prstGeom prst="rect">
              <a:avLst/>
            </a:prstGeom>
          </p:spPr>
        </p:pic>
      </p:grpSp>
      <p:sp>
        <p:nvSpPr>
          <p:cNvPr id="12"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3" name="Text Placeholder 19"/>
          <p:cNvSpPr>
            <a:spLocks noGrp="1"/>
          </p:cNvSpPr>
          <p:nvPr>
            <p:ph type="body" sz="quarter" idx="11"/>
          </p:nvPr>
        </p:nvSpPr>
        <p:spPr>
          <a:xfrm>
            <a:off x="1427163" y="1743075"/>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14" name="Text Placeholder 21"/>
          <p:cNvSpPr>
            <a:spLocks noGrp="1"/>
          </p:cNvSpPr>
          <p:nvPr>
            <p:ph type="body" sz="quarter" idx="12"/>
          </p:nvPr>
        </p:nvSpPr>
        <p:spPr>
          <a:xfrm>
            <a:off x="1427163" y="2076450"/>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15" name="Text Placeholder 19"/>
          <p:cNvSpPr>
            <a:spLocks noGrp="1"/>
          </p:cNvSpPr>
          <p:nvPr>
            <p:ph type="body" sz="quarter" idx="13"/>
          </p:nvPr>
        </p:nvSpPr>
        <p:spPr>
          <a:xfrm>
            <a:off x="1427163" y="3391511"/>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16" name="Text Placeholder 21"/>
          <p:cNvSpPr>
            <a:spLocks noGrp="1"/>
          </p:cNvSpPr>
          <p:nvPr>
            <p:ph type="body" sz="quarter" idx="14"/>
          </p:nvPr>
        </p:nvSpPr>
        <p:spPr>
          <a:xfrm>
            <a:off x="1427163" y="3724886"/>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17" name="Text Placeholder 19"/>
          <p:cNvSpPr>
            <a:spLocks noGrp="1"/>
          </p:cNvSpPr>
          <p:nvPr>
            <p:ph type="body" sz="quarter" idx="15"/>
          </p:nvPr>
        </p:nvSpPr>
        <p:spPr>
          <a:xfrm>
            <a:off x="1427163" y="5040433"/>
            <a:ext cx="4802187" cy="257175"/>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18" name="Text Placeholder 21"/>
          <p:cNvSpPr>
            <a:spLocks noGrp="1"/>
          </p:cNvSpPr>
          <p:nvPr>
            <p:ph type="body" sz="quarter" idx="16"/>
          </p:nvPr>
        </p:nvSpPr>
        <p:spPr>
          <a:xfrm>
            <a:off x="1427163" y="5373808"/>
            <a:ext cx="4802187" cy="709613"/>
          </a:xfrm>
          <a:prstGeom prst="rect">
            <a:avLst/>
          </a:prstGeom>
        </p:spPr>
        <p:txBody>
          <a:bodyPr>
            <a:normAutofit/>
          </a:bodyPr>
          <a:lstStyle>
            <a:lvl1pPr marL="0" indent="0">
              <a:buNone/>
              <a:defRPr sz="1400">
                <a:solidFill>
                  <a:schemeClr val="tx1"/>
                </a:solidFill>
                <a:latin typeface="Franklin Gothic Book" panose="020B0503020102020204" pitchFamily="34" charset="0"/>
              </a:defRPr>
            </a:lvl1pPr>
          </a:lstStyle>
          <a:p>
            <a:pPr lvl="0"/>
            <a:r>
              <a:rPr lang="en-US"/>
              <a:t>Edit Master text styles</a:t>
            </a:r>
          </a:p>
        </p:txBody>
      </p:sp>
      <p:sp>
        <p:nvSpPr>
          <p:cNvPr id="20" name="Picture Placeholder 19"/>
          <p:cNvSpPr>
            <a:spLocks noGrp="1"/>
          </p:cNvSpPr>
          <p:nvPr>
            <p:ph type="pic" sz="quarter" idx="17"/>
          </p:nvPr>
        </p:nvSpPr>
        <p:spPr>
          <a:xfrm>
            <a:off x="6554788" y="0"/>
            <a:ext cx="5637212" cy="6858000"/>
          </a:xfrm>
          <a:prstGeom prst="rect">
            <a:avLst/>
          </a:prstGeom>
        </p:spPr>
        <p:txBody>
          <a:bodyPr/>
          <a:lstStyle>
            <a:lvl1pPr marL="0" indent="0">
              <a:buNone/>
              <a:defRPr sz="1100">
                <a:latin typeface="+mj-lt"/>
              </a:defRPr>
            </a:lvl1pPr>
          </a:lstStyle>
          <a:p>
            <a:r>
              <a:rPr lang="en-US" dirty="0"/>
              <a:t>Click icon to add picture</a:t>
            </a:r>
          </a:p>
        </p:txBody>
      </p:sp>
    </p:spTree>
    <p:extLst>
      <p:ext uri="{BB962C8B-B14F-4D97-AF65-F5344CB8AC3E}">
        <p14:creationId xmlns:p14="http://schemas.microsoft.com/office/powerpoint/2010/main" val="1060790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12" name="Text Placeholder 17"/>
          <p:cNvSpPr>
            <a:spLocks noGrp="1"/>
          </p:cNvSpPr>
          <p:nvPr>
            <p:ph type="body" sz="quarter" idx="10"/>
          </p:nvPr>
        </p:nvSpPr>
        <p:spPr>
          <a:xfrm>
            <a:off x="504350" y="436563"/>
            <a:ext cx="5725534"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4" name="Text Placeholder 21"/>
          <p:cNvSpPr>
            <a:spLocks noGrp="1"/>
          </p:cNvSpPr>
          <p:nvPr>
            <p:ph type="body" sz="quarter" idx="12"/>
          </p:nvPr>
        </p:nvSpPr>
        <p:spPr>
          <a:xfrm>
            <a:off x="1427162" y="1481153"/>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6" name="Text Placeholder 21"/>
          <p:cNvSpPr>
            <a:spLocks noGrp="1"/>
          </p:cNvSpPr>
          <p:nvPr>
            <p:ph type="body" sz="quarter" idx="14"/>
          </p:nvPr>
        </p:nvSpPr>
        <p:spPr>
          <a:xfrm>
            <a:off x="1427162" y="2699604"/>
            <a:ext cx="4802187" cy="709613"/>
          </a:xfrm>
          <a:prstGeom prst="rect">
            <a:avLst/>
          </a:prstGeom>
        </p:spPr>
        <p:txBody>
          <a:bodyPr>
            <a:normAutofit/>
          </a:bodyPr>
          <a:lstStyle>
            <a:lvl1pPr marL="0" indent="0">
              <a:buNone/>
              <a:defRPr sz="2000">
                <a:solidFill>
                  <a:schemeClr val="tx1"/>
                </a:solidFill>
                <a:latin typeface="Franklin Gothic Book" panose="020B0503020102020204" pitchFamily="34" charset="0"/>
              </a:defRPr>
            </a:lvl1pPr>
          </a:lstStyle>
          <a:p>
            <a:pPr lvl="0"/>
            <a:r>
              <a:rPr lang="en-US"/>
              <a:t>Edit Master text styles</a:t>
            </a:r>
          </a:p>
        </p:txBody>
      </p:sp>
      <p:sp>
        <p:nvSpPr>
          <p:cNvPr id="18" name="Text Placeholder 21"/>
          <p:cNvSpPr>
            <a:spLocks noGrp="1"/>
          </p:cNvSpPr>
          <p:nvPr>
            <p:ph type="body" sz="quarter" idx="16"/>
          </p:nvPr>
        </p:nvSpPr>
        <p:spPr>
          <a:xfrm>
            <a:off x="1427161" y="3951094"/>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sp>
        <p:nvSpPr>
          <p:cNvPr id="19" name="Picture Placeholder 19"/>
          <p:cNvSpPr>
            <a:spLocks noGrp="1"/>
          </p:cNvSpPr>
          <p:nvPr>
            <p:ph type="pic" sz="quarter" idx="17"/>
          </p:nvPr>
        </p:nvSpPr>
        <p:spPr>
          <a:xfrm>
            <a:off x="6554788" y="0"/>
            <a:ext cx="5637212" cy="6858000"/>
          </a:xfrm>
          <a:prstGeom prst="rect">
            <a:avLst/>
          </a:prstGeom>
        </p:spPr>
        <p:txBody>
          <a:bodyPr/>
          <a:lstStyle>
            <a:lvl1pPr marL="0" indent="0">
              <a:buNone/>
              <a:defRPr sz="1100">
                <a:latin typeface="+mj-lt"/>
              </a:defRPr>
            </a:lvl1pPr>
          </a:lstStyle>
          <a:p>
            <a:r>
              <a:rPr lang="en-US" dirty="0"/>
              <a:t>Click icon to add picture</a:t>
            </a:r>
          </a:p>
        </p:txBody>
      </p:sp>
      <p:sp>
        <p:nvSpPr>
          <p:cNvPr id="27" name="Text Placeholder 21"/>
          <p:cNvSpPr>
            <a:spLocks noGrp="1"/>
          </p:cNvSpPr>
          <p:nvPr>
            <p:ph type="body" sz="quarter" idx="18"/>
          </p:nvPr>
        </p:nvSpPr>
        <p:spPr>
          <a:xfrm>
            <a:off x="1411653" y="5169086"/>
            <a:ext cx="4802187" cy="709613"/>
          </a:xfrm>
          <a:prstGeom prst="rect">
            <a:avLst/>
          </a:prstGeom>
        </p:spPr>
        <p:txBody>
          <a:bodyPr>
            <a:normAutofit/>
          </a:bodyPr>
          <a:lstStyle>
            <a:lvl1pPr marL="0" indent="0">
              <a:buNone/>
              <a:defRPr sz="1800">
                <a:solidFill>
                  <a:schemeClr val="tx1"/>
                </a:solidFill>
                <a:latin typeface="Franklin Gothic Book" panose="020B0503020102020204" pitchFamily="34" charset="0"/>
              </a:defRPr>
            </a:lvl1pPr>
          </a:lstStyle>
          <a:p>
            <a:pPr lvl="0"/>
            <a:r>
              <a:rPr lang="en-US"/>
              <a:t>Edit Master text styles</a:t>
            </a:r>
          </a:p>
        </p:txBody>
      </p:sp>
      <p:pic>
        <p:nvPicPr>
          <p:cNvPr id="28" name="Picture 2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4350" y="1459246"/>
            <a:ext cx="731520" cy="731520"/>
          </a:xfrm>
          <a:prstGeom prst="rect">
            <a:avLst/>
          </a:prstGeom>
        </p:spPr>
      </p:pic>
      <p:pic>
        <p:nvPicPr>
          <p:cNvPr id="29" name="Picture 2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4350" y="2720827"/>
            <a:ext cx="731520" cy="731520"/>
          </a:xfrm>
          <a:prstGeom prst="rect">
            <a:avLst/>
          </a:prstGeom>
        </p:spPr>
      </p:pic>
      <p:pic>
        <p:nvPicPr>
          <p:cNvPr id="30" name="Picture 2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350" y="3951094"/>
            <a:ext cx="731520" cy="731520"/>
          </a:xfrm>
          <a:prstGeom prst="rect">
            <a:avLst/>
          </a:prstGeom>
        </p:spPr>
      </p:pic>
      <p:pic>
        <p:nvPicPr>
          <p:cNvPr id="31" name="Picture 3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04350" y="5169086"/>
            <a:ext cx="731520" cy="731520"/>
          </a:xfrm>
          <a:prstGeom prst="rect">
            <a:avLst/>
          </a:prstGeom>
        </p:spPr>
      </p:pic>
    </p:spTree>
    <p:extLst>
      <p:ext uri="{BB962C8B-B14F-4D97-AF65-F5344CB8AC3E}">
        <p14:creationId xmlns:p14="http://schemas.microsoft.com/office/powerpoint/2010/main" val="367778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8128673" y="1439"/>
            <a:ext cx="4073393" cy="3424646"/>
          </a:xfrm>
          <a:prstGeom prst="rect">
            <a:avLst/>
          </a:prstGeom>
        </p:spPr>
      </p:pic>
      <p:pic>
        <p:nvPicPr>
          <p:cNvPr id="9" name="Picture 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1" y="-8792"/>
            <a:ext cx="4051273" cy="3437793"/>
          </a:xfrm>
          <a:prstGeom prst="rect">
            <a:avLst/>
          </a:prstGeom>
        </p:spPr>
      </p:pic>
      <p:pic>
        <p:nvPicPr>
          <p:cNvPr id="13" name="Picture 12"/>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4058628" y="3422843"/>
            <a:ext cx="4070262" cy="3436785"/>
          </a:xfrm>
          <a:prstGeom prst="rect">
            <a:avLst/>
          </a:prstGeom>
        </p:spPr>
      </p:pic>
      <p:sp>
        <p:nvSpPr>
          <p:cNvPr id="15" name="Text Placeholder 14"/>
          <p:cNvSpPr>
            <a:spLocks noGrp="1"/>
          </p:cNvSpPr>
          <p:nvPr>
            <p:ph type="body" sz="quarter" idx="10"/>
          </p:nvPr>
        </p:nvSpPr>
        <p:spPr>
          <a:xfrm>
            <a:off x="573075" y="5657850"/>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
        <p:nvSpPr>
          <p:cNvPr id="16" name="Text Placeholder 14"/>
          <p:cNvSpPr>
            <a:spLocks noGrp="1"/>
          </p:cNvSpPr>
          <p:nvPr>
            <p:ph type="body" sz="quarter" idx="11"/>
          </p:nvPr>
        </p:nvSpPr>
        <p:spPr>
          <a:xfrm>
            <a:off x="4637411" y="2263746"/>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
        <p:nvSpPr>
          <p:cNvPr id="17" name="Text Placeholder 14"/>
          <p:cNvSpPr>
            <a:spLocks noGrp="1"/>
          </p:cNvSpPr>
          <p:nvPr>
            <p:ph type="body" sz="quarter" idx="12"/>
          </p:nvPr>
        </p:nvSpPr>
        <p:spPr>
          <a:xfrm>
            <a:off x="8707882" y="5657850"/>
            <a:ext cx="2905125" cy="495300"/>
          </a:xfrm>
          <a:prstGeom prst="rect">
            <a:avLst/>
          </a:prstGeom>
        </p:spPr>
        <p:txBody>
          <a:bodyPr>
            <a:normAutofit/>
          </a:bodyPr>
          <a:lstStyle>
            <a:lvl1pPr marL="0" indent="0" algn="ctr">
              <a:buNone/>
              <a:defRPr sz="2400">
                <a:solidFill>
                  <a:schemeClr val="bg1"/>
                </a:solidFill>
                <a:latin typeface="Franklin Gothic Medium" panose="020B0603020102020204" pitchFamily="34" charset="0"/>
              </a:defRPr>
            </a:lvl1pPr>
          </a:lstStyle>
          <a:p>
            <a:pPr lvl="0"/>
            <a:r>
              <a:rPr lang="en-US"/>
              <a:t>Edit Master text styles</a:t>
            </a:r>
          </a:p>
        </p:txBody>
      </p:sp>
      <p:sp>
        <p:nvSpPr>
          <p:cNvPr id="19" name="Picture Placeholder 18"/>
          <p:cNvSpPr>
            <a:spLocks noGrp="1"/>
          </p:cNvSpPr>
          <p:nvPr>
            <p:ph type="pic" sz="quarter" idx="13"/>
          </p:nvPr>
        </p:nvSpPr>
        <p:spPr>
          <a:xfrm>
            <a:off x="1431912" y="4213225"/>
            <a:ext cx="1187450" cy="1076325"/>
          </a:xfrm>
          <a:prstGeom prst="rect">
            <a:avLst/>
          </a:prstGeom>
        </p:spPr>
        <p:txBody>
          <a:bodyPr>
            <a:normAutofit/>
          </a:bodyPr>
          <a:lstStyle>
            <a:lvl1pPr marL="0" indent="0" algn="ctr">
              <a:buNone/>
              <a:defRPr sz="1400"/>
            </a:lvl1pPr>
          </a:lstStyle>
          <a:p>
            <a:r>
              <a:rPr lang="en-US" dirty="0"/>
              <a:t>Click icon to add picture</a:t>
            </a:r>
          </a:p>
        </p:txBody>
      </p:sp>
      <p:sp>
        <p:nvSpPr>
          <p:cNvPr id="20" name="Picture Placeholder 18"/>
          <p:cNvSpPr>
            <a:spLocks noGrp="1"/>
          </p:cNvSpPr>
          <p:nvPr>
            <p:ph type="pic" sz="quarter" idx="14"/>
          </p:nvPr>
        </p:nvSpPr>
        <p:spPr>
          <a:xfrm>
            <a:off x="5496248" y="855522"/>
            <a:ext cx="1187450" cy="1076325"/>
          </a:xfrm>
          <a:prstGeom prst="rect">
            <a:avLst/>
          </a:prstGeom>
        </p:spPr>
        <p:txBody>
          <a:bodyPr>
            <a:normAutofit/>
          </a:bodyPr>
          <a:lstStyle>
            <a:lvl1pPr marL="0" indent="0" algn="ctr">
              <a:buNone/>
              <a:defRPr sz="1400"/>
            </a:lvl1pPr>
          </a:lstStyle>
          <a:p>
            <a:r>
              <a:rPr lang="en-US" dirty="0"/>
              <a:t>Click icon to add picture</a:t>
            </a:r>
          </a:p>
        </p:txBody>
      </p:sp>
      <p:sp>
        <p:nvSpPr>
          <p:cNvPr id="21" name="Picture Placeholder 18"/>
          <p:cNvSpPr>
            <a:spLocks noGrp="1"/>
          </p:cNvSpPr>
          <p:nvPr>
            <p:ph type="pic" sz="quarter" idx="15"/>
          </p:nvPr>
        </p:nvSpPr>
        <p:spPr>
          <a:xfrm>
            <a:off x="9566719" y="4213225"/>
            <a:ext cx="1187450" cy="1076325"/>
          </a:xfrm>
          <a:prstGeom prst="rect">
            <a:avLst/>
          </a:prstGeom>
        </p:spPr>
        <p:txBody>
          <a:bodyPr>
            <a:normAutofit/>
          </a:bodyPr>
          <a:lstStyle>
            <a:lvl1pPr marL="0" indent="0" algn="ctr">
              <a:buNone/>
              <a:defRPr sz="1400"/>
            </a:lvl1pPr>
          </a:lstStyle>
          <a:p>
            <a:r>
              <a:rPr lang="en-US" dirty="0"/>
              <a:t>Click icon to add picture</a:t>
            </a:r>
          </a:p>
        </p:txBody>
      </p:sp>
    </p:spTree>
    <p:extLst>
      <p:ext uri="{BB962C8B-B14F-4D97-AF65-F5344CB8AC3E}">
        <p14:creationId xmlns:p14="http://schemas.microsoft.com/office/powerpoint/2010/main" val="26492574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id="{AB7339AD-B157-FA43-A0D3-35C110D4C4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t="-1"/>
          <a:stretch/>
        </p:blipFill>
        <p:spPr>
          <a:xfrm>
            <a:off x="0" y="0"/>
            <a:ext cx="6093125" cy="3343018"/>
          </a:xfrm>
          <a:prstGeom prst="rect">
            <a:avLst/>
          </a:prstGeom>
        </p:spPr>
      </p:pic>
      <p:pic>
        <p:nvPicPr>
          <p:cNvPr id="7" name="Picture 6"/>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6093126" y="0"/>
            <a:ext cx="6098874" cy="3338423"/>
          </a:xfrm>
          <a:prstGeom prst="rect">
            <a:avLst/>
          </a:prstGeom>
        </p:spPr>
      </p:pic>
      <p:cxnSp>
        <p:nvCxnSpPr>
          <p:cNvPr id="8" name="Straight Connector 7">
            <a:extLst>
              <a:ext uri="{FF2B5EF4-FFF2-40B4-BE49-F238E27FC236}">
                <a16:creationId xmlns:a16="http://schemas.microsoft.com/office/drawing/2014/main" id="{BE1116BD-28A8-4C46-8428-8026DA78747C}"/>
              </a:ext>
            </a:extLst>
          </p:cNvPr>
          <p:cNvCxnSpPr>
            <a:cxnSpLocks/>
          </p:cNvCxnSpPr>
          <p:nvPr userDrawn="1"/>
        </p:nvCxnSpPr>
        <p:spPr>
          <a:xfrm>
            <a:off x="575011" y="3844631"/>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userDrawn="1"/>
        </p:nvGrpSpPr>
        <p:grpSpPr>
          <a:xfrm>
            <a:off x="5819614" y="3609233"/>
            <a:ext cx="514773" cy="514773"/>
            <a:chOff x="6263996" y="3489589"/>
            <a:chExt cx="514773" cy="514773"/>
          </a:xfrm>
        </p:grpSpPr>
        <p:sp>
          <p:nvSpPr>
            <p:cNvPr id="10" name="Teardrop 9">
              <a:extLst>
                <a:ext uri="{FF2B5EF4-FFF2-40B4-BE49-F238E27FC236}">
                  <a16:creationId xmlns:a16="http://schemas.microsoft.com/office/drawing/2014/main" id="{A7D096A9-0B0B-B144-A403-9B030986D811}"/>
                </a:ext>
              </a:extLst>
            </p:cNvPr>
            <p:cNvSpPr/>
            <p:nvPr/>
          </p:nvSpPr>
          <p:spPr>
            <a:xfrm>
              <a:off x="6263996" y="3489589"/>
              <a:ext cx="514773" cy="514773"/>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292782" y="3518375"/>
              <a:ext cx="457200" cy="457200"/>
            </a:xfrm>
            <a:prstGeom prst="rect">
              <a:avLst/>
            </a:prstGeom>
          </p:spPr>
        </p:pic>
      </p:grpSp>
      <p:grpSp>
        <p:nvGrpSpPr>
          <p:cNvPr id="12" name="Group 11"/>
          <p:cNvGrpSpPr/>
          <p:nvPr userDrawn="1"/>
        </p:nvGrpSpPr>
        <p:grpSpPr>
          <a:xfrm>
            <a:off x="5819614" y="5071533"/>
            <a:ext cx="514773" cy="514773"/>
            <a:chOff x="6263996" y="5326808"/>
            <a:chExt cx="514773" cy="514773"/>
          </a:xfrm>
        </p:grpSpPr>
        <p:sp>
          <p:nvSpPr>
            <p:cNvPr id="13" name="Teardrop 12">
              <a:extLst>
                <a:ext uri="{FF2B5EF4-FFF2-40B4-BE49-F238E27FC236}">
                  <a16:creationId xmlns:a16="http://schemas.microsoft.com/office/drawing/2014/main" id="{99F822B1-5A64-194A-9D83-0131A084504B}"/>
                </a:ext>
              </a:extLst>
            </p:cNvPr>
            <p:cNvSpPr/>
            <p:nvPr/>
          </p:nvSpPr>
          <p:spPr>
            <a:xfrm>
              <a:off x="6263996" y="5326808"/>
              <a:ext cx="514773" cy="514773"/>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292782" y="5355594"/>
              <a:ext cx="457200" cy="457200"/>
            </a:xfrm>
            <a:prstGeom prst="rect">
              <a:avLst/>
            </a:prstGeom>
          </p:spPr>
        </p:pic>
      </p:grpSp>
      <p:sp>
        <p:nvSpPr>
          <p:cNvPr id="16" name="Text Placeholder 15"/>
          <p:cNvSpPr>
            <a:spLocks noGrp="1"/>
          </p:cNvSpPr>
          <p:nvPr>
            <p:ph type="body" sz="quarter" idx="10"/>
          </p:nvPr>
        </p:nvSpPr>
        <p:spPr>
          <a:xfrm>
            <a:off x="574675" y="4094163"/>
            <a:ext cx="4151313" cy="1719262"/>
          </a:xfrm>
          <a:prstGeom prst="rect">
            <a:avLst/>
          </a:prstGeom>
        </p:spPr>
        <p:txBody>
          <a:bodyPr>
            <a:normAutofit/>
          </a:bodyPr>
          <a:lstStyle>
            <a:lvl1pPr marL="0" indent="0">
              <a:lnSpc>
                <a:spcPts val="3000"/>
              </a:lnSpc>
              <a:spcBef>
                <a:spcPts val="0"/>
              </a:spcBef>
              <a:buNone/>
              <a:defRPr sz="2400">
                <a:solidFill>
                  <a:schemeClr val="tx1"/>
                </a:solidFill>
                <a:latin typeface="Garamond" panose="02020404030301010803" pitchFamily="18" charset="0"/>
              </a:defRPr>
            </a:lvl1pPr>
          </a:lstStyle>
          <a:p>
            <a:pPr lvl="0"/>
            <a:r>
              <a:rPr lang="en-US"/>
              <a:t>Edit Master text styles</a:t>
            </a:r>
          </a:p>
        </p:txBody>
      </p:sp>
      <p:sp>
        <p:nvSpPr>
          <p:cNvPr id="18" name="Text Placeholder 17"/>
          <p:cNvSpPr>
            <a:spLocks noGrp="1"/>
          </p:cNvSpPr>
          <p:nvPr>
            <p:ph type="body" sz="quarter" idx="11"/>
          </p:nvPr>
        </p:nvSpPr>
        <p:spPr>
          <a:xfrm>
            <a:off x="6469181" y="3609975"/>
            <a:ext cx="4743450" cy="346075"/>
          </a:xfrm>
          <a:prstGeom prst="rect">
            <a:avLst/>
          </a:prstGeom>
        </p:spPr>
        <p:txBody>
          <a:bodyPr>
            <a:noAutofit/>
          </a:bodyPr>
          <a:lstStyle>
            <a:lvl1pPr marL="0" indent="0">
              <a:buNone/>
              <a:defRPr sz="2400">
                <a:solidFill>
                  <a:srgbClr val="006EB7"/>
                </a:solidFill>
                <a:latin typeface="Franklin Gothic Medium" panose="020B0603020102020204" pitchFamily="34" charset="0"/>
              </a:defRPr>
            </a:lvl1pPr>
          </a:lstStyle>
          <a:p>
            <a:pPr lvl="0"/>
            <a:r>
              <a:rPr lang="en-US"/>
              <a:t>Edit Master text styles</a:t>
            </a:r>
          </a:p>
        </p:txBody>
      </p:sp>
      <p:sp>
        <p:nvSpPr>
          <p:cNvPr id="23" name="Text Placeholder 22"/>
          <p:cNvSpPr>
            <a:spLocks noGrp="1"/>
          </p:cNvSpPr>
          <p:nvPr>
            <p:ph type="body" sz="quarter" idx="12"/>
          </p:nvPr>
        </p:nvSpPr>
        <p:spPr>
          <a:xfrm>
            <a:off x="6469181" y="4034341"/>
            <a:ext cx="4745736" cy="708025"/>
          </a:xfrm>
          <a:prstGeom prst="rect">
            <a:avLst/>
          </a:prstGeom>
        </p:spPr>
        <p:txBody>
          <a:bodyPr>
            <a:normAutofit/>
          </a:bodyPr>
          <a:lstStyle>
            <a:lvl1pPr marL="0" indent="0">
              <a:buNone/>
              <a:defRPr sz="1800">
                <a:latin typeface="Franklin Gothic Book" panose="020B0503020102020204" pitchFamily="34" charset="0"/>
              </a:defRPr>
            </a:lvl1pPr>
          </a:lstStyle>
          <a:p>
            <a:pPr lvl="0"/>
            <a:r>
              <a:rPr lang="en-US"/>
              <a:t>Edit Master text styles</a:t>
            </a:r>
          </a:p>
        </p:txBody>
      </p:sp>
      <p:sp>
        <p:nvSpPr>
          <p:cNvPr id="24" name="Text Placeholder 17"/>
          <p:cNvSpPr>
            <a:spLocks noGrp="1"/>
          </p:cNvSpPr>
          <p:nvPr>
            <p:ph type="body" sz="quarter" idx="13"/>
          </p:nvPr>
        </p:nvSpPr>
        <p:spPr>
          <a:xfrm>
            <a:off x="6469181" y="5069879"/>
            <a:ext cx="4743450" cy="346075"/>
          </a:xfrm>
          <a:prstGeom prst="rect">
            <a:avLst/>
          </a:prstGeom>
        </p:spPr>
        <p:txBody>
          <a:bodyPr>
            <a:noAutofit/>
          </a:bodyPr>
          <a:lstStyle>
            <a:lvl1pPr marL="0" indent="0">
              <a:buNone/>
              <a:defRPr sz="2400">
                <a:solidFill>
                  <a:srgbClr val="006EB7"/>
                </a:solidFill>
                <a:latin typeface="Franklin Gothic Medium" panose="020B0603020102020204" pitchFamily="34" charset="0"/>
              </a:defRPr>
            </a:lvl1pPr>
          </a:lstStyle>
          <a:p>
            <a:pPr lvl="0"/>
            <a:r>
              <a:rPr lang="en-US"/>
              <a:t>Edit Master text styles</a:t>
            </a:r>
          </a:p>
        </p:txBody>
      </p:sp>
      <p:sp>
        <p:nvSpPr>
          <p:cNvPr id="25" name="Text Placeholder 22"/>
          <p:cNvSpPr>
            <a:spLocks noGrp="1"/>
          </p:cNvSpPr>
          <p:nvPr>
            <p:ph type="body" sz="quarter" idx="14"/>
          </p:nvPr>
        </p:nvSpPr>
        <p:spPr>
          <a:xfrm>
            <a:off x="6469181" y="5494245"/>
            <a:ext cx="4745736" cy="708025"/>
          </a:xfrm>
          <a:prstGeom prst="rect">
            <a:avLst/>
          </a:prstGeom>
        </p:spPr>
        <p:txBody>
          <a:bodyPr>
            <a:normAutofit/>
          </a:bodyPr>
          <a:lstStyle>
            <a:lvl1pPr marL="0" indent="0">
              <a:buNone/>
              <a:defRPr sz="1800">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4242492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C3D82F62-1499-244F-8301-642762440735}"/>
              </a:ext>
            </a:extLst>
          </p:cNvPr>
          <p:cNvPicPr>
            <a:picLocks noChangeAspect="1"/>
          </p:cNvPicPr>
          <p:nvPr userDrawn="1"/>
        </p:nvPicPr>
        <p:blipFill rotWithShape="1">
          <a:blip r:embed="rId2" cstate="screen">
            <a:alphaModFix/>
            <a:extLst>
              <a:ext uri="{28A0092B-C50C-407E-A947-70E740481C1C}">
                <a14:useLocalDpi xmlns:a14="http://schemas.microsoft.com/office/drawing/2010/main"/>
              </a:ext>
            </a:extLst>
          </a:blip>
          <a:srcRect/>
          <a:stretch/>
        </p:blipFill>
        <p:spPr>
          <a:xfrm>
            <a:off x="1" y="0"/>
            <a:ext cx="12192000" cy="6858000"/>
          </a:xfrm>
          <a:prstGeom prst="rect">
            <a:avLst/>
          </a:prstGeom>
        </p:spPr>
      </p:pic>
      <p:pic>
        <p:nvPicPr>
          <p:cNvPr id="2" name="Picture 1"/>
          <p:cNvPicPr>
            <a:picLocks noChangeAspect="1"/>
          </p:cNvPicPr>
          <p:nvPr userDrawn="1"/>
        </p:nvPicPr>
        <p:blipFill>
          <a:blip r:embed="rId3"/>
          <a:stretch>
            <a:fillRect/>
          </a:stretch>
        </p:blipFill>
        <p:spPr>
          <a:xfrm>
            <a:off x="5345599" y="1651382"/>
            <a:ext cx="6846401" cy="4371211"/>
          </a:xfrm>
          <a:prstGeom prst="rect">
            <a:avLst/>
          </a:prstGeom>
        </p:spPr>
      </p:pic>
      <p:pic>
        <p:nvPicPr>
          <p:cNvPr id="15" name="Picture 14">
            <a:extLst>
              <a:ext uri="{FF2B5EF4-FFF2-40B4-BE49-F238E27FC236}">
                <a16:creationId xmlns:a16="http://schemas.microsoft.com/office/drawing/2014/main" id="{15C8CCD7-0AFF-804B-8BEE-2DBF986122D8}"/>
              </a:ext>
            </a:extLst>
          </p:cNvPr>
          <p:cNvPicPr>
            <a:picLocks noChangeAspect="1"/>
          </p:cNvPicPr>
          <p:nvPr userDrawn="1"/>
        </p:nvPicPr>
        <p:blipFill>
          <a:blip r:embed="rId4"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sp>
        <p:nvSpPr>
          <p:cNvPr id="20"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a:t>Edit Master text styles</a:t>
            </a:r>
          </a:p>
        </p:txBody>
      </p:sp>
      <p:sp>
        <p:nvSpPr>
          <p:cNvPr id="2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a:t>Edit Master text styles</a:t>
            </a:r>
          </a:p>
        </p:txBody>
      </p:sp>
      <p:cxnSp>
        <p:nvCxnSpPr>
          <p:cNvPr id="11" name="Straight Connector 10">
            <a:extLst>
              <a:ext uri="{FF2B5EF4-FFF2-40B4-BE49-F238E27FC236}">
                <a16:creationId xmlns:a16="http://schemas.microsoft.com/office/drawing/2014/main" id="{6ED31154-BFE2-954E-A85A-55E8FBBD04BF}"/>
              </a:ext>
            </a:extLst>
          </p:cNvPr>
          <p:cNvCxnSpPr>
            <a:cxnSpLocks/>
          </p:cNvCxnSpPr>
          <p:nvPr userDrawn="1"/>
        </p:nvCxnSpPr>
        <p:spPr>
          <a:xfrm>
            <a:off x="11289299" y="3120238"/>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39533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pic>
        <p:nvPicPr>
          <p:cNvPr id="6" name="Picture 5" descr="A group of people standing in front of a crowd posing for the camera&#10;&#10;Description automatically generated">
            <a:extLst>
              <a:ext uri="{FF2B5EF4-FFF2-40B4-BE49-F238E27FC236}">
                <a16:creationId xmlns:a16="http://schemas.microsoft.com/office/drawing/2014/main" id="{AEA88565-126D-0743-B5D7-678AAE3DA877}"/>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2"/>
            <a:ext cx="4062335" cy="3429001"/>
          </a:xfrm>
          <a:prstGeom prst="rect">
            <a:avLst/>
          </a:prstGeom>
        </p:spPr>
      </p:pic>
      <p:pic>
        <p:nvPicPr>
          <p:cNvPr id="7" name="Picture 6" descr="A person standing in front of a building&#10;&#10;Description automatically generated">
            <a:extLst>
              <a:ext uri="{FF2B5EF4-FFF2-40B4-BE49-F238E27FC236}">
                <a16:creationId xmlns:a16="http://schemas.microsoft.com/office/drawing/2014/main" id="{6F70D372-C3EF-9641-90EB-4009E6D9C081}"/>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8124661" y="3437708"/>
            <a:ext cx="4062336" cy="3429001"/>
          </a:xfrm>
          <a:prstGeom prst="rect">
            <a:avLst/>
          </a:prstGeom>
        </p:spPr>
      </p:pic>
      <p:pic>
        <p:nvPicPr>
          <p:cNvPr id="8" name="Picture 7" descr="A picture containing person, indoor, man&#10;&#10;Description automatically generated">
            <a:extLst>
              <a:ext uri="{FF2B5EF4-FFF2-40B4-BE49-F238E27FC236}">
                <a16:creationId xmlns:a16="http://schemas.microsoft.com/office/drawing/2014/main" id="{DEA8811C-4910-1A4B-9AD6-448B076C268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8124667" y="-2"/>
            <a:ext cx="4062334" cy="3429000"/>
          </a:xfrm>
          <a:prstGeom prst="rect">
            <a:avLst/>
          </a:prstGeom>
        </p:spPr>
      </p:pic>
      <p:pic>
        <p:nvPicPr>
          <p:cNvPr id="9" name="Picture 8" descr="A person standing in a kitchen&#10;&#10;Description automatically generated">
            <a:extLst>
              <a:ext uri="{FF2B5EF4-FFF2-40B4-BE49-F238E27FC236}">
                <a16:creationId xmlns:a16="http://schemas.microsoft.com/office/drawing/2014/main" id="{6B7CD8DC-217C-1C44-B32F-0DE2625E1AED}"/>
              </a:ext>
            </a:extLst>
          </p:cNvPr>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0" y="3428998"/>
            <a:ext cx="4062333" cy="3429002"/>
          </a:xfrm>
          <a:prstGeom prst="rect">
            <a:avLst/>
          </a:prstGeom>
        </p:spPr>
      </p:pic>
      <p:pic>
        <p:nvPicPr>
          <p:cNvPr id="10" name="Picture 9">
            <a:extLst>
              <a:ext uri="{FF2B5EF4-FFF2-40B4-BE49-F238E27FC236}">
                <a16:creationId xmlns:a16="http://schemas.microsoft.com/office/drawing/2014/main" id="{FF1D8869-408B-224C-9D09-E8573BCFCF94}"/>
              </a:ext>
            </a:extLst>
          </p:cNvPr>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4062332" y="-4"/>
            <a:ext cx="4062333" cy="3429002"/>
          </a:xfrm>
          <a:prstGeom prst="rect">
            <a:avLst/>
          </a:prstGeom>
        </p:spPr>
      </p:pic>
      <p:pic>
        <p:nvPicPr>
          <p:cNvPr id="2" name="Picture 1"/>
          <p:cNvPicPr>
            <a:picLocks noChangeAspect="1"/>
          </p:cNvPicPr>
          <p:nvPr userDrawn="1"/>
        </p:nvPicPr>
        <p:blipFill rotWithShape="1">
          <a:blip r:embed="rId7" cstate="print">
            <a:extLst>
              <a:ext uri="{28A0092B-C50C-407E-A947-70E740481C1C}">
                <a14:useLocalDpi xmlns:a14="http://schemas.microsoft.com/office/drawing/2010/main" val="0"/>
              </a:ext>
            </a:extLst>
          </a:blip>
          <a:srcRect t="2406" r="22776"/>
          <a:stretch/>
        </p:blipFill>
        <p:spPr>
          <a:xfrm>
            <a:off x="4047336" y="3431177"/>
            <a:ext cx="4067335" cy="3426823"/>
          </a:xfrm>
          <a:prstGeom prst="rect">
            <a:avLst/>
          </a:prstGeom>
        </p:spPr>
      </p:pic>
      <p:sp>
        <p:nvSpPr>
          <p:cNvPr id="12" name="Rectangle 11">
            <a:extLst>
              <a:ext uri="{FF2B5EF4-FFF2-40B4-BE49-F238E27FC236}">
                <a16:creationId xmlns:a16="http://schemas.microsoft.com/office/drawing/2014/main" id="{70EDBE86-EEC6-9B49-BAE2-135E3ABE18E1}"/>
              </a:ext>
            </a:extLst>
          </p:cNvPr>
          <p:cNvSpPr/>
          <p:nvPr userDrawn="1"/>
        </p:nvSpPr>
        <p:spPr>
          <a:xfrm>
            <a:off x="0" y="-2"/>
            <a:ext cx="12192000" cy="6857998"/>
          </a:xfrm>
          <a:prstGeom prst="rect">
            <a:avLst/>
          </a:prstGeom>
          <a:solidFill>
            <a:srgbClr val="1963A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13" name="Picture 12">
            <a:extLst>
              <a:ext uri="{FF2B5EF4-FFF2-40B4-BE49-F238E27FC236}">
                <a16:creationId xmlns:a16="http://schemas.microsoft.com/office/drawing/2014/main" id="{3F93E18C-AF7E-9242-88A0-F0136EAD4EAF}"/>
              </a:ext>
            </a:extLst>
          </p:cNvPr>
          <p:cNvPicPr>
            <a:picLocks noChangeAspect="1"/>
          </p:cNvPicPr>
          <p:nvPr userDrawn="1"/>
        </p:nvPicPr>
        <p:blipFill>
          <a:blip r:embed="rId8" cstate="screen">
            <a:alphaModFix/>
            <a:extLst>
              <a:ext uri="{28A0092B-C50C-407E-A947-70E740481C1C}">
                <a14:useLocalDpi xmlns:a14="http://schemas.microsoft.com/office/drawing/2010/main"/>
              </a:ext>
            </a:extLst>
          </a:blip>
          <a:stretch>
            <a:fillRect/>
          </a:stretch>
        </p:blipFill>
        <p:spPr>
          <a:xfrm>
            <a:off x="3717840" y="2035277"/>
            <a:ext cx="4756320" cy="2261419"/>
          </a:xfrm>
          <a:prstGeom prst="rect">
            <a:avLst/>
          </a:prstGeom>
          <a:effectLst/>
        </p:spPr>
      </p:pic>
    </p:spTree>
    <p:extLst>
      <p:ext uri="{BB962C8B-B14F-4D97-AF65-F5344CB8AC3E}">
        <p14:creationId xmlns:p14="http://schemas.microsoft.com/office/powerpoint/2010/main" val="18251828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341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flipH="1">
            <a:off x="-1" y="-433984"/>
            <a:ext cx="12192001" cy="7291984"/>
          </a:xfrm>
          <a:prstGeom prst="rect">
            <a:avLst/>
          </a:prstGeom>
        </p:spPr>
      </p:pic>
      <p:sp>
        <p:nvSpPr>
          <p:cNvPr id="13" name="Rectangle 12">
            <a:extLst>
              <a:ext uri="{FF2B5EF4-FFF2-40B4-BE49-F238E27FC236}">
                <a16:creationId xmlns:a16="http://schemas.microsoft.com/office/drawing/2014/main" id="{07C25EDA-9FF5-544B-A8D5-E9DAB374622E}"/>
              </a:ext>
            </a:extLst>
          </p:cNvPr>
          <p:cNvSpPr/>
          <p:nvPr userDrawn="1"/>
        </p:nvSpPr>
        <p:spPr>
          <a:xfrm>
            <a:off x="5347559" y="1632156"/>
            <a:ext cx="6844442" cy="4375354"/>
          </a:xfrm>
          <a:prstGeom prst="rect">
            <a:avLst/>
          </a:prstGeom>
          <a:solidFill>
            <a:srgbClr val="E57137">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035C70CB-3824-5246-88EE-2CE5A4D0027D}"/>
              </a:ext>
            </a:extLst>
          </p:cNvPr>
          <p:cNvSpPr/>
          <p:nvPr userDrawn="1"/>
        </p:nvSpPr>
        <p:spPr>
          <a:xfrm>
            <a:off x="6096000" y="2556389"/>
            <a:ext cx="6095999" cy="2526888"/>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a:extLst>
              <a:ext uri="{FF2B5EF4-FFF2-40B4-BE49-F238E27FC236}">
                <a16:creationId xmlns:a16="http://schemas.microsoft.com/office/drawing/2014/main" id="{15C8CCD7-0AFF-804B-8BEE-2DBF986122D8}"/>
              </a:ext>
            </a:extLst>
          </p:cNvPr>
          <p:cNvPicPr>
            <a:picLocks noChangeAspect="1"/>
          </p:cNvPicPr>
          <p:nvPr userDrawn="1"/>
        </p:nvPicPr>
        <p:blipFill>
          <a:blip r:embed="rId3" cstate="screen">
            <a:alphaModFix/>
            <a:extLst>
              <a:ext uri="{28A0092B-C50C-407E-A947-70E740481C1C}">
                <a14:useLocalDpi xmlns:a14="http://schemas.microsoft.com/office/drawing/2010/main"/>
              </a:ext>
            </a:extLst>
          </a:blip>
          <a:stretch>
            <a:fillRect/>
          </a:stretch>
        </p:blipFill>
        <p:spPr>
          <a:xfrm>
            <a:off x="10626570" y="4342231"/>
            <a:ext cx="1066695" cy="507167"/>
          </a:xfrm>
          <a:prstGeom prst="rect">
            <a:avLst/>
          </a:prstGeom>
          <a:effectLst/>
        </p:spPr>
      </p:pic>
      <p:sp>
        <p:nvSpPr>
          <p:cNvPr id="20" name="Text Placeholder 19"/>
          <p:cNvSpPr>
            <a:spLocks noGrp="1"/>
          </p:cNvSpPr>
          <p:nvPr>
            <p:ph type="body" sz="quarter" idx="10"/>
          </p:nvPr>
        </p:nvSpPr>
        <p:spPr>
          <a:xfrm>
            <a:off x="6096000" y="3187700"/>
            <a:ext cx="5597265" cy="649288"/>
          </a:xfrm>
          <a:prstGeom prst="rect">
            <a:avLst/>
          </a:prstGeom>
        </p:spPr>
        <p:txBody>
          <a:bodyPr anchor="ctr">
            <a:normAutofit/>
          </a:bodyPr>
          <a:lstStyle>
            <a:lvl1pPr marL="0" indent="0" algn="r">
              <a:buNone/>
              <a:defRPr sz="3200">
                <a:solidFill>
                  <a:schemeClr val="bg1"/>
                </a:solidFill>
                <a:latin typeface="Franklin Gothic Medium" panose="020B0603020102020204" pitchFamily="34" charset="0"/>
              </a:defRPr>
            </a:lvl1pPr>
          </a:lstStyle>
          <a:p>
            <a:pPr lvl="0"/>
            <a:r>
              <a:rPr lang="en-US"/>
              <a:t>Edit Master text styles</a:t>
            </a:r>
          </a:p>
        </p:txBody>
      </p:sp>
      <p:sp>
        <p:nvSpPr>
          <p:cNvPr id="22" name="Text Placeholder 21"/>
          <p:cNvSpPr>
            <a:spLocks noGrp="1"/>
          </p:cNvSpPr>
          <p:nvPr>
            <p:ph type="body" sz="quarter" idx="11"/>
          </p:nvPr>
        </p:nvSpPr>
        <p:spPr>
          <a:xfrm>
            <a:off x="6096000" y="3836988"/>
            <a:ext cx="5597265" cy="401726"/>
          </a:xfrm>
          <a:prstGeom prst="rect">
            <a:avLst/>
          </a:prstGeom>
        </p:spPr>
        <p:txBody>
          <a:bodyPr>
            <a:noAutofit/>
          </a:bodyPr>
          <a:lstStyle>
            <a:lvl1pPr marL="0" indent="0" algn="r">
              <a:buNone/>
              <a:defRPr sz="2200">
                <a:solidFill>
                  <a:schemeClr val="bg2"/>
                </a:solidFill>
                <a:latin typeface="Franklin Gothic Book" panose="020B0503020102020204" pitchFamily="34" charset="0"/>
              </a:defRPr>
            </a:lvl1pPr>
          </a:lstStyle>
          <a:p>
            <a:pPr lvl="0"/>
            <a:r>
              <a:rPr lang="en-US"/>
              <a:t>Edit Master text styles</a:t>
            </a:r>
          </a:p>
        </p:txBody>
      </p:sp>
    </p:spTree>
    <p:extLst>
      <p:ext uri="{BB962C8B-B14F-4D97-AF65-F5344CB8AC3E}">
        <p14:creationId xmlns:p14="http://schemas.microsoft.com/office/powerpoint/2010/main" val="3871760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4693F2B-ED5F-5245-82BF-5AA413C34069}"/>
              </a:ext>
            </a:extLst>
          </p:cNvPr>
          <p:cNvSpPr/>
          <p:nvPr userDrawn="1"/>
        </p:nvSpPr>
        <p:spPr>
          <a:xfrm>
            <a:off x="5110370" y="1366174"/>
            <a:ext cx="7081629" cy="2460616"/>
          </a:xfrm>
          <a:prstGeom prst="rect">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C000"/>
              </a:solidFill>
            </a:endParaRPr>
          </a:p>
        </p:txBody>
      </p:sp>
      <p:pic>
        <p:nvPicPr>
          <p:cNvPr id="7" name="Picture 6" descr="A picture containing person, indoor, woman&#10;&#10;Description automatically generated">
            <a:extLst>
              <a:ext uri="{FF2B5EF4-FFF2-40B4-BE49-F238E27FC236}">
                <a16:creationId xmlns:a16="http://schemas.microsoft.com/office/drawing/2014/main" id="{18120A01-91B3-9A49-B263-BF6CD12AB3C0}"/>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366174"/>
            <a:ext cx="5110371" cy="2460616"/>
          </a:xfrm>
          <a:prstGeom prst="rect">
            <a:avLst/>
          </a:prstGeom>
        </p:spPr>
      </p:pic>
      <p:sp>
        <p:nvSpPr>
          <p:cNvPr id="12" name="Rectangle 11">
            <a:extLst>
              <a:ext uri="{FF2B5EF4-FFF2-40B4-BE49-F238E27FC236}">
                <a16:creationId xmlns:a16="http://schemas.microsoft.com/office/drawing/2014/main" id="{F6AD115F-3F0F-FB42-B34D-83FE52A487D5}"/>
              </a:ext>
            </a:extLst>
          </p:cNvPr>
          <p:cNvSpPr/>
          <p:nvPr userDrawn="1"/>
        </p:nvSpPr>
        <p:spPr>
          <a:xfrm>
            <a:off x="-1" y="1366175"/>
            <a:ext cx="5110369" cy="2460616"/>
          </a:xfrm>
          <a:prstGeom prst="rect">
            <a:avLst/>
          </a:prstGeom>
          <a:solidFill>
            <a:srgbClr val="1963A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AB7339AD-B157-FA43-A0D3-35C110D4C45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16" name="Text Placeholder 15"/>
          <p:cNvSpPr>
            <a:spLocks noGrp="1"/>
          </p:cNvSpPr>
          <p:nvPr>
            <p:ph type="body" sz="quarter" idx="10"/>
          </p:nvPr>
        </p:nvSpPr>
        <p:spPr>
          <a:xfrm>
            <a:off x="510363" y="616463"/>
            <a:ext cx="10628836" cy="631825"/>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8" name="Text Placeholder 17"/>
          <p:cNvSpPr>
            <a:spLocks noGrp="1"/>
          </p:cNvSpPr>
          <p:nvPr>
            <p:ph type="body" sz="quarter" idx="11"/>
          </p:nvPr>
        </p:nvSpPr>
        <p:spPr>
          <a:xfrm>
            <a:off x="5716588" y="1803400"/>
            <a:ext cx="5422900" cy="1503363"/>
          </a:xfrm>
          <a:prstGeom prst="rect">
            <a:avLst/>
          </a:prstGeom>
        </p:spPr>
        <p:txBody>
          <a:bodyPr anchor="ctr">
            <a:normAutofit/>
          </a:bodyPr>
          <a:lstStyle>
            <a:lvl1pPr marL="0" indent="0" algn="ctr">
              <a:buNone/>
              <a:defRPr sz="2400">
                <a:solidFill>
                  <a:schemeClr val="bg1"/>
                </a:solidFill>
                <a:latin typeface="Garamond" panose="02020404030301010803" pitchFamily="18" charset="0"/>
              </a:defRPr>
            </a:lvl1pPr>
          </a:lstStyle>
          <a:p>
            <a:pPr lvl="0"/>
            <a:r>
              <a:rPr lang="en-US"/>
              <a:t>Edit Master text styles</a:t>
            </a:r>
          </a:p>
        </p:txBody>
      </p:sp>
      <p:sp>
        <p:nvSpPr>
          <p:cNvPr id="20" name="Text Placeholder 19"/>
          <p:cNvSpPr>
            <a:spLocks noGrp="1"/>
          </p:cNvSpPr>
          <p:nvPr>
            <p:ph type="body" sz="quarter" idx="12"/>
          </p:nvPr>
        </p:nvSpPr>
        <p:spPr>
          <a:xfrm>
            <a:off x="1605959" y="4482230"/>
            <a:ext cx="6820194" cy="354883"/>
          </a:xfrm>
          <a:prstGeom prst="rect">
            <a:avLst/>
          </a:prstGeom>
        </p:spPr>
        <p:txBody>
          <a:bodyPr>
            <a:noAutofit/>
          </a:bodyPr>
          <a:lstStyle>
            <a:lvl1pPr marL="0" indent="0">
              <a:buNone/>
              <a:defRPr sz="2400">
                <a:latin typeface="Franklin Gothic Medium" panose="020B0603020102020204" pitchFamily="34" charset="0"/>
              </a:defRPr>
            </a:lvl1pPr>
          </a:lstStyle>
          <a:p>
            <a:pPr lvl="0"/>
            <a:r>
              <a:rPr lang="en-US"/>
              <a:t>Edit Master text styles</a:t>
            </a:r>
          </a:p>
        </p:txBody>
      </p:sp>
      <p:sp>
        <p:nvSpPr>
          <p:cNvPr id="24" name="Text Placeholder 23"/>
          <p:cNvSpPr>
            <a:spLocks noGrp="1"/>
          </p:cNvSpPr>
          <p:nvPr>
            <p:ph type="body" sz="quarter" idx="13"/>
          </p:nvPr>
        </p:nvSpPr>
        <p:spPr>
          <a:xfrm>
            <a:off x="1606550" y="5084763"/>
            <a:ext cx="7502525" cy="1093787"/>
          </a:xfrm>
          <a:prstGeom prst="rect">
            <a:avLst/>
          </a:prstGeom>
        </p:spPr>
        <p:txBody>
          <a:bodyPr numCol="2">
            <a:normAutofit/>
          </a:bodyPr>
          <a:lstStyle>
            <a:lvl1pPr marL="285750" indent="-285750">
              <a:buClr>
                <a:srgbClr val="006EB7"/>
              </a:buClr>
              <a:buFont typeface="Arial" panose="020B0604020202020204" pitchFamily="34" charset="0"/>
              <a:buChar char="•"/>
              <a:defRPr sz="1800">
                <a:latin typeface="Franklin Gothic Book" panose="020B0503020102020204" pitchFamily="34" charset="0"/>
              </a:defRPr>
            </a:lvl1pPr>
          </a:lstStyle>
          <a:p>
            <a:pPr lvl="0"/>
            <a:r>
              <a:rPr lang="en-US" sz="1400">
                <a:latin typeface="Franklin Gothic Book" panose="020B0503020102020204" pitchFamily="34" charset="0"/>
              </a:rPr>
              <a:t>Edit Master text styles</a:t>
            </a:r>
          </a:p>
          <a:p>
            <a:pPr lvl="1"/>
            <a:r>
              <a:rPr lang="en-US" sz="1400">
                <a:latin typeface="Franklin Gothic Book" panose="020B0503020102020204" pitchFamily="34" charset="0"/>
              </a:rPr>
              <a:t>Second level</a:t>
            </a:r>
          </a:p>
          <a:p>
            <a:pPr lvl="2"/>
            <a:r>
              <a:rPr lang="en-US" sz="1400">
                <a:latin typeface="Franklin Gothic Book" panose="020B0503020102020204" pitchFamily="34" charset="0"/>
              </a:rPr>
              <a:t>Third level</a:t>
            </a:r>
          </a:p>
          <a:p>
            <a:pPr lvl="3"/>
            <a:r>
              <a:rPr lang="en-US" sz="1400">
                <a:latin typeface="Franklin Gothic Book" panose="020B0503020102020204" pitchFamily="34" charset="0"/>
              </a:rPr>
              <a:t>Fourth level</a:t>
            </a:r>
          </a:p>
          <a:p>
            <a:pPr lvl="4"/>
            <a:r>
              <a:rPr lang="en-US" sz="1400">
                <a:latin typeface="Franklin Gothic Book" panose="020B0503020102020204" pitchFamily="34" charset="0"/>
              </a:rPr>
              <a:t>Fifth level</a:t>
            </a:r>
            <a:endParaRPr lang="en-US" dirty="0"/>
          </a:p>
        </p:txBody>
      </p:sp>
    </p:spTree>
    <p:extLst>
      <p:ext uri="{BB962C8B-B14F-4D97-AF65-F5344CB8AC3E}">
        <p14:creationId xmlns:p14="http://schemas.microsoft.com/office/powerpoint/2010/main" val="3096278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4693F2B-ED5F-5245-82BF-5AA413C34069}"/>
              </a:ext>
            </a:extLst>
          </p:cNvPr>
          <p:cNvSpPr/>
          <p:nvPr userDrawn="1"/>
        </p:nvSpPr>
        <p:spPr>
          <a:xfrm>
            <a:off x="0" y="2198692"/>
            <a:ext cx="12191999" cy="2460616"/>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9649"/>
              </a:solidFill>
            </a:endParaRPr>
          </a:p>
        </p:txBody>
      </p:sp>
      <p:pic>
        <p:nvPicPr>
          <p:cNvPr id="8" name="Picture 7">
            <a:extLst>
              <a:ext uri="{FF2B5EF4-FFF2-40B4-BE49-F238E27FC236}">
                <a16:creationId xmlns:a16="http://schemas.microsoft.com/office/drawing/2014/main" id="{AB7339AD-B157-FA43-A0D3-35C110D4C45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10" name="Text Placeholder 9"/>
          <p:cNvSpPr>
            <a:spLocks noGrp="1"/>
          </p:cNvSpPr>
          <p:nvPr>
            <p:ph type="body" sz="quarter" idx="10"/>
          </p:nvPr>
        </p:nvSpPr>
        <p:spPr>
          <a:xfrm>
            <a:off x="912812" y="2548731"/>
            <a:ext cx="10366375" cy="1760538"/>
          </a:xfrm>
          <a:prstGeom prst="rect">
            <a:avLst/>
          </a:prstGeom>
        </p:spPr>
        <p:txBody>
          <a:bodyPr wrap="square" anchor="ctr" anchorCtr="1"/>
          <a:lstStyle>
            <a:lvl1pPr marL="0" marR="0" indent="0" algn="ctr" defTabSz="914400" rtl="0" eaLnBrk="1" fontAlgn="auto" latinLnBrk="0" hangingPunct="1">
              <a:lnSpc>
                <a:spcPct val="80000"/>
              </a:lnSpc>
              <a:spcBef>
                <a:spcPts val="0"/>
              </a:spcBef>
              <a:spcAft>
                <a:spcPts val="0"/>
              </a:spcAft>
              <a:buClrTx/>
              <a:buSzTx/>
              <a:buFont typeface="Arial" panose="020B0604020202020204" pitchFamily="34" charset="0"/>
              <a:buNone/>
              <a:tabLst/>
              <a:defRPr sz="2800">
                <a:solidFill>
                  <a:schemeClr val="bg1"/>
                </a:solidFill>
                <a:latin typeface="Garamond" panose="02020404030301010803" pitchFamily="18" charset="0"/>
              </a:defRPr>
            </a:lvl1pPr>
            <a:lvl2pPr>
              <a:defRPr sz="2800"/>
            </a:lvl2pPr>
            <a:lvl3pPr>
              <a:defRPr sz="2400"/>
            </a:lvl3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a:solidFill>
                  <a:schemeClr val="bg1"/>
                </a:solidFill>
                <a:latin typeface="Garamond" panose="02020404030301010803" pitchFamily="18" charset="0"/>
              </a:rPr>
              <a:t>Edit Master text styles</a:t>
            </a:r>
          </a:p>
        </p:txBody>
      </p:sp>
    </p:spTree>
    <p:extLst>
      <p:ext uri="{BB962C8B-B14F-4D97-AF65-F5344CB8AC3E}">
        <p14:creationId xmlns:p14="http://schemas.microsoft.com/office/powerpoint/2010/main" val="3288215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7" name="Text Placeholder 6"/>
          <p:cNvSpPr>
            <a:spLocks noGrp="1"/>
          </p:cNvSpPr>
          <p:nvPr>
            <p:ph type="body" sz="quarter" idx="10"/>
          </p:nvPr>
        </p:nvSpPr>
        <p:spPr>
          <a:xfrm>
            <a:off x="512064" y="539496"/>
            <a:ext cx="11108436" cy="923925"/>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207743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6B445A6-7A81-B747-88E5-C54570A8DF2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sp>
        <p:nvSpPr>
          <p:cNvPr id="8" name="Text Placeholder 6"/>
          <p:cNvSpPr>
            <a:spLocks noGrp="1"/>
          </p:cNvSpPr>
          <p:nvPr>
            <p:ph type="body" sz="quarter" idx="10"/>
          </p:nvPr>
        </p:nvSpPr>
        <p:spPr>
          <a:xfrm>
            <a:off x="512064" y="539496"/>
            <a:ext cx="11108436" cy="923925"/>
          </a:xfrm>
          <a:prstGeom prst="rect">
            <a:avLst/>
          </a:prstGeom>
        </p:spPr>
        <p:txBody>
          <a:bodyPr>
            <a:norm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10" name="Text Placeholder 9"/>
          <p:cNvSpPr>
            <a:spLocks noGrp="1"/>
          </p:cNvSpPr>
          <p:nvPr>
            <p:ph type="body" sz="quarter" idx="11"/>
          </p:nvPr>
        </p:nvSpPr>
        <p:spPr>
          <a:xfrm>
            <a:off x="990600" y="1717675"/>
            <a:ext cx="9921875" cy="3871913"/>
          </a:xfrm>
          <a:prstGeom prst="rect">
            <a:avLst/>
          </a:prstGeom>
        </p:spPr>
        <p:txBody>
          <a:bodyPr>
            <a:normAutofit/>
          </a:bodyPr>
          <a:lstStyle>
            <a:lvl1pPr marL="457200" indent="-457200">
              <a:lnSpc>
                <a:spcPct val="100000"/>
              </a:lnSpc>
              <a:spcBef>
                <a:spcPts val="0"/>
              </a:spcBef>
              <a:spcAft>
                <a:spcPts val="1200"/>
              </a:spcAft>
              <a:buClr>
                <a:srgbClr val="F47932"/>
              </a:buClr>
              <a:buFont typeface="Arial" panose="020B0604020202020204" pitchFamily="34" charset="0"/>
              <a:buChar char="•"/>
              <a:defRPr sz="3200">
                <a:latin typeface="Franklin Gothic Book" panose="020B0503020102020204" pitchFamily="34" charset="0"/>
              </a:defRPr>
            </a:lvl1pPr>
          </a:lstStyle>
          <a:p>
            <a:pPr lvl="0"/>
            <a:r>
              <a:rPr lang="en-US" sz="3200">
                <a:latin typeface="Franklin Gothic Book" panose="020B0503020102020204" pitchFamily="34" charset="0"/>
              </a:rPr>
              <a:t>Edit Master text styles</a:t>
            </a:r>
          </a:p>
          <a:p>
            <a:pPr lvl="1"/>
            <a:r>
              <a:rPr lang="en-US" sz="3200">
                <a:latin typeface="Franklin Gothic Book" panose="020B0503020102020204" pitchFamily="34" charset="0"/>
              </a:rPr>
              <a:t>Second level</a:t>
            </a:r>
          </a:p>
          <a:p>
            <a:pPr lvl="2"/>
            <a:r>
              <a:rPr lang="en-US" sz="3200">
                <a:latin typeface="Franklin Gothic Book" panose="020B0503020102020204" pitchFamily="34" charset="0"/>
              </a:rPr>
              <a:t>Third level</a:t>
            </a:r>
          </a:p>
          <a:p>
            <a:pPr lvl="3"/>
            <a:r>
              <a:rPr lang="en-US" sz="3200">
                <a:latin typeface="Franklin Gothic Book" panose="020B0503020102020204" pitchFamily="34" charset="0"/>
              </a:rPr>
              <a:t>Fourth level</a:t>
            </a:r>
          </a:p>
        </p:txBody>
      </p:sp>
    </p:spTree>
    <p:extLst>
      <p:ext uri="{BB962C8B-B14F-4D97-AF65-F5344CB8AC3E}">
        <p14:creationId xmlns:p14="http://schemas.microsoft.com/office/powerpoint/2010/main" val="4019056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7D5F308-DDD1-CE41-B25B-A8799D663F21}"/>
              </a:ext>
            </a:extLst>
          </p:cNvPr>
          <p:cNvSpPr/>
          <p:nvPr userDrawn="1"/>
        </p:nvSpPr>
        <p:spPr>
          <a:xfrm>
            <a:off x="0" y="0"/>
            <a:ext cx="12191999" cy="6858000"/>
          </a:xfrm>
          <a:prstGeom prst="rect">
            <a:avLst/>
          </a:prstGeom>
          <a:solidFill>
            <a:srgbClr val="1963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ardrop 6">
            <a:extLst>
              <a:ext uri="{FF2B5EF4-FFF2-40B4-BE49-F238E27FC236}">
                <a16:creationId xmlns:a16="http://schemas.microsoft.com/office/drawing/2014/main" id="{CA23A07C-881D-4F4C-9E34-3737E109589E}"/>
              </a:ext>
            </a:extLst>
          </p:cNvPr>
          <p:cNvSpPr/>
          <p:nvPr userDrawn="1"/>
        </p:nvSpPr>
        <p:spPr>
          <a:xfrm>
            <a:off x="1961706" y="-701341"/>
            <a:ext cx="8268586" cy="8268586"/>
          </a:xfrm>
          <a:prstGeom prst="teardrop">
            <a:avLst/>
          </a:prstGeom>
          <a:solidFill>
            <a:srgbClr val="61C3D7">
              <a:alpha val="2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ardrop 7">
            <a:extLst>
              <a:ext uri="{FF2B5EF4-FFF2-40B4-BE49-F238E27FC236}">
                <a16:creationId xmlns:a16="http://schemas.microsoft.com/office/drawing/2014/main" id="{B636BA61-4C8F-9344-8B8D-6CE2F63147BB}"/>
              </a:ext>
            </a:extLst>
          </p:cNvPr>
          <p:cNvSpPr/>
          <p:nvPr userDrawn="1"/>
        </p:nvSpPr>
        <p:spPr>
          <a:xfrm>
            <a:off x="3324446" y="657447"/>
            <a:ext cx="5543107" cy="5543107"/>
          </a:xfrm>
          <a:prstGeom prst="teardrop">
            <a:avLst/>
          </a:prstGeom>
          <a:solidFill>
            <a:srgbClr val="E57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C2D09D29-5751-154E-971D-419C3FCD78D7}"/>
              </a:ext>
            </a:extLst>
          </p:cNvPr>
          <p:cNvCxnSpPr>
            <a:cxnSpLocks/>
          </p:cNvCxnSpPr>
          <p:nvPr userDrawn="1"/>
        </p:nvCxnSpPr>
        <p:spPr>
          <a:xfrm>
            <a:off x="5915245" y="2427779"/>
            <a:ext cx="361508" cy="0"/>
          </a:xfrm>
          <a:prstGeom prst="line">
            <a:avLst/>
          </a:prstGeom>
          <a:ln w="31750">
            <a:solidFill>
              <a:srgbClr val="F7C024"/>
            </a:solidFill>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0"/>
          </p:nvPr>
        </p:nvSpPr>
        <p:spPr>
          <a:xfrm>
            <a:off x="3777241" y="2581275"/>
            <a:ext cx="4682547" cy="1862138"/>
          </a:xfrm>
          <a:prstGeom prst="rect">
            <a:avLst/>
          </a:prstGeom>
        </p:spPr>
        <p:txBody>
          <a:bodyPr>
            <a:normAutofit/>
          </a:bodyPr>
          <a:lstStyle>
            <a:lvl1pPr marL="0" indent="0" algn="ctr">
              <a:buNone/>
              <a:defRPr sz="3600">
                <a:solidFill>
                  <a:schemeClr val="bg1"/>
                </a:solidFill>
                <a:latin typeface="Franklin Gothic Medium" panose="020B0603020102020204" pitchFamily="34" charset="0"/>
              </a:defRPr>
            </a:lvl1pPr>
          </a:lstStyle>
          <a:p>
            <a:pPr lvl="0"/>
            <a:r>
              <a:rPr lang="en-US"/>
              <a:t>Edit Master text styles</a:t>
            </a:r>
          </a:p>
        </p:txBody>
      </p:sp>
    </p:spTree>
    <p:extLst>
      <p:ext uri="{BB962C8B-B14F-4D97-AF65-F5344CB8AC3E}">
        <p14:creationId xmlns:p14="http://schemas.microsoft.com/office/powerpoint/2010/main" val="2029668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387BC284-1AA6-3B4B-9F2D-7383DF86C1EA}"/>
              </a:ext>
            </a:extLst>
          </p:cNvPr>
          <p:cNvSpPr/>
          <p:nvPr userDrawn="1"/>
        </p:nvSpPr>
        <p:spPr>
          <a:xfrm>
            <a:off x="573261" y="1990324"/>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9A630DBA-DA70-A546-B5B7-A885969D73D0}"/>
              </a:ext>
            </a:extLst>
          </p:cNvPr>
          <p:cNvSpPr/>
          <p:nvPr userDrawn="1"/>
        </p:nvSpPr>
        <p:spPr>
          <a:xfrm>
            <a:off x="584792" y="3366083"/>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FD0BC94-21DC-F54E-9374-FF97700608F9}"/>
              </a:ext>
            </a:extLst>
          </p:cNvPr>
          <p:cNvSpPr/>
          <p:nvPr userDrawn="1"/>
        </p:nvSpPr>
        <p:spPr>
          <a:xfrm>
            <a:off x="584792" y="4741842"/>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C5AC4287-0A6E-1249-A227-342BA4718B6A}"/>
              </a:ext>
            </a:extLst>
          </p:cNvPr>
          <p:cNvSpPr/>
          <p:nvPr userDrawn="1"/>
        </p:nvSpPr>
        <p:spPr>
          <a:xfrm>
            <a:off x="5762850" y="1978795"/>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7CCB7C23-721E-2B48-AD59-E7D7550D4FBE}"/>
              </a:ext>
            </a:extLst>
          </p:cNvPr>
          <p:cNvSpPr/>
          <p:nvPr userDrawn="1"/>
        </p:nvSpPr>
        <p:spPr>
          <a:xfrm>
            <a:off x="5762850" y="3366083"/>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a:extLst>
              <a:ext uri="{FF2B5EF4-FFF2-40B4-BE49-F238E27FC236}">
                <a16:creationId xmlns:a16="http://schemas.microsoft.com/office/drawing/2014/main" id="{7AB27983-3CD5-A840-95CE-849BDECDE7C8}"/>
              </a:ext>
            </a:extLst>
          </p:cNvPr>
          <p:cNvSpPr/>
          <p:nvPr userDrawn="1"/>
        </p:nvSpPr>
        <p:spPr>
          <a:xfrm>
            <a:off x="5762850" y="4741842"/>
            <a:ext cx="882502" cy="882502"/>
          </a:xfrm>
          <a:prstGeom prst="ellipse">
            <a:avLst/>
          </a:prstGeom>
          <a:solidFill>
            <a:srgbClr val="006E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E0065F0A-6A3F-724B-8EBA-35C2609C7DD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825302" y="6097243"/>
            <a:ext cx="1172039" cy="608667"/>
          </a:xfrm>
          <a:prstGeom prst="rect">
            <a:avLst/>
          </a:prstGeom>
        </p:spPr>
      </p:pic>
      <p:cxnSp>
        <p:nvCxnSpPr>
          <p:cNvPr id="13" name="Straight Connector 12">
            <a:extLst>
              <a:ext uri="{FF2B5EF4-FFF2-40B4-BE49-F238E27FC236}">
                <a16:creationId xmlns:a16="http://schemas.microsoft.com/office/drawing/2014/main" id="{95D44AE2-733A-CA49-9216-552C62F86A51}"/>
              </a:ext>
            </a:extLst>
          </p:cNvPr>
          <p:cNvCxnSpPr>
            <a:cxnSpLocks/>
          </p:cNvCxnSpPr>
          <p:nvPr userDrawn="1"/>
        </p:nvCxnSpPr>
        <p:spPr>
          <a:xfrm>
            <a:off x="606057" y="1353855"/>
            <a:ext cx="361508" cy="0"/>
          </a:xfrm>
          <a:prstGeom prst="line">
            <a:avLst/>
          </a:prstGeom>
          <a:ln w="31750">
            <a:solidFill>
              <a:srgbClr val="E57137"/>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0"/>
          </p:nvPr>
        </p:nvSpPr>
        <p:spPr>
          <a:xfrm>
            <a:off x="573088" y="588963"/>
            <a:ext cx="10485437" cy="623887"/>
          </a:xfrm>
          <a:prstGeom prst="rect">
            <a:avLst/>
          </a:prstGeom>
        </p:spPr>
        <p:txBody>
          <a:bodyPr>
            <a:noAutofit/>
          </a:bodyPr>
          <a:lstStyle>
            <a:lvl1pPr marL="0" indent="0">
              <a:buNone/>
              <a:defRPr sz="4000">
                <a:solidFill>
                  <a:srgbClr val="7F7F7F"/>
                </a:solidFill>
                <a:latin typeface="Franklin Gothic Medium" panose="020B0603020102020204" pitchFamily="34" charset="0"/>
              </a:defRPr>
            </a:lvl1pPr>
          </a:lstStyle>
          <a:p>
            <a:pPr lvl="0"/>
            <a:r>
              <a:rPr lang="en-US"/>
              <a:t>Edit Master text styles</a:t>
            </a:r>
          </a:p>
        </p:txBody>
      </p:sp>
      <p:sp>
        <p:nvSpPr>
          <p:cNvPr id="21" name="Text Placeholder 20"/>
          <p:cNvSpPr>
            <a:spLocks noGrp="1"/>
          </p:cNvSpPr>
          <p:nvPr>
            <p:ph type="body" sz="quarter" idx="11"/>
          </p:nvPr>
        </p:nvSpPr>
        <p:spPr>
          <a:xfrm>
            <a:off x="1614488" y="2063320"/>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3" name="Text Placeholder 22"/>
          <p:cNvSpPr>
            <a:spLocks noGrp="1"/>
          </p:cNvSpPr>
          <p:nvPr>
            <p:ph type="body" sz="quarter" idx="12"/>
          </p:nvPr>
        </p:nvSpPr>
        <p:spPr>
          <a:xfrm>
            <a:off x="1614488" y="2432050"/>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24" name="Text Placeholder 20"/>
          <p:cNvSpPr>
            <a:spLocks noGrp="1"/>
          </p:cNvSpPr>
          <p:nvPr>
            <p:ph type="body" sz="quarter" idx="13"/>
          </p:nvPr>
        </p:nvSpPr>
        <p:spPr>
          <a:xfrm>
            <a:off x="1614488" y="3366083"/>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5" name="Text Placeholder 22"/>
          <p:cNvSpPr>
            <a:spLocks noGrp="1"/>
          </p:cNvSpPr>
          <p:nvPr>
            <p:ph type="body" sz="quarter" idx="14"/>
          </p:nvPr>
        </p:nvSpPr>
        <p:spPr>
          <a:xfrm>
            <a:off x="1614488" y="3734813"/>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26" name="Text Placeholder 20"/>
          <p:cNvSpPr>
            <a:spLocks noGrp="1"/>
          </p:cNvSpPr>
          <p:nvPr>
            <p:ph type="body" sz="quarter" idx="15"/>
          </p:nvPr>
        </p:nvSpPr>
        <p:spPr>
          <a:xfrm>
            <a:off x="1614488" y="4741842"/>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7" name="Text Placeholder 22"/>
          <p:cNvSpPr>
            <a:spLocks noGrp="1"/>
          </p:cNvSpPr>
          <p:nvPr>
            <p:ph type="body" sz="quarter" idx="16"/>
          </p:nvPr>
        </p:nvSpPr>
        <p:spPr>
          <a:xfrm>
            <a:off x="1614488" y="5110572"/>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28" name="Text Placeholder 20"/>
          <p:cNvSpPr>
            <a:spLocks noGrp="1"/>
          </p:cNvSpPr>
          <p:nvPr>
            <p:ph type="body" sz="quarter" idx="17"/>
          </p:nvPr>
        </p:nvSpPr>
        <p:spPr>
          <a:xfrm>
            <a:off x="6800361" y="1982925"/>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29" name="Text Placeholder 22"/>
          <p:cNvSpPr>
            <a:spLocks noGrp="1"/>
          </p:cNvSpPr>
          <p:nvPr>
            <p:ph type="body" sz="quarter" idx="18"/>
          </p:nvPr>
        </p:nvSpPr>
        <p:spPr>
          <a:xfrm>
            <a:off x="6800361" y="2351655"/>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30" name="Text Placeholder 20"/>
          <p:cNvSpPr>
            <a:spLocks noGrp="1"/>
          </p:cNvSpPr>
          <p:nvPr>
            <p:ph type="body" sz="quarter" idx="19"/>
          </p:nvPr>
        </p:nvSpPr>
        <p:spPr>
          <a:xfrm>
            <a:off x="6800361" y="3366083"/>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31" name="Text Placeholder 22"/>
          <p:cNvSpPr>
            <a:spLocks noGrp="1"/>
          </p:cNvSpPr>
          <p:nvPr>
            <p:ph type="body" sz="quarter" idx="20"/>
          </p:nvPr>
        </p:nvSpPr>
        <p:spPr>
          <a:xfrm>
            <a:off x="6800361" y="3734813"/>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sp>
        <p:nvSpPr>
          <p:cNvPr id="32" name="Text Placeholder 20"/>
          <p:cNvSpPr>
            <a:spLocks noGrp="1"/>
          </p:cNvSpPr>
          <p:nvPr>
            <p:ph type="body" sz="quarter" idx="21"/>
          </p:nvPr>
        </p:nvSpPr>
        <p:spPr>
          <a:xfrm>
            <a:off x="6800361" y="4741842"/>
            <a:ext cx="3051516" cy="342900"/>
          </a:xfrm>
          <a:prstGeom prst="rect">
            <a:avLst/>
          </a:prstGeom>
        </p:spPr>
        <p:txBody>
          <a:bodyPr>
            <a:noAutofit/>
          </a:bodyPr>
          <a:lstStyle>
            <a:lvl1pPr marL="0" indent="0">
              <a:buNone/>
              <a:defRPr sz="1800">
                <a:solidFill>
                  <a:srgbClr val="E57137"/>
                </a:solidFill>
                <a:latin typeface="Franklin Gothic Medium" panose="020B0603020102020204" pitchFamily="34" charset="0"/>
              </a:defRPr>
            </a:lvl1pPr>
          </a:lstStyle>
          <a:p>
            <a:pPr lvl="0"/>
            <a:r>
              <a:rPr lang="en-US"/>
              <a:t>Edit Master text styles</a:t>
            </a:r>
          </a:p>
        </p:txBody>
      </p:sp>
      <p:sp>
        <p:nvSpPr>
          <p:cNvPr id="33" name="Text Placeholder 22"/>
          <p:cNvSpPr>
            <a:spLocks noGrp="1"/>
          </p:cNvSpPr>
          <p:nvPr>
            <p:ph type="body" sz="quarter" idx="22"/>
          </p:nvPr>
        </p:nvSpPr>
        <p:spPr>
          <a:xfrm>
            <a:off x="6800361" y="5110572"/>
            <a:ext cx="3051516" cy="441325"/>
          </a:xfrm>
          <a:prstGeom prst="rect">
            <a:avLst/>
          </a:prstGeom>
        </p:spPr>
        <p:txBody>
          <a:bodyPr>
            <a:normAutofit/>
          </a:bodyPr>
          <a:lstStyle>
            <a:lvl1pPr marL="0" indent="0">
              <a:buNone/>
              <a:defRPr sz="1400">
                <a:latin typeface="Franklin Gothic Book" panose="020B0503020102020204" pitchFamily="34" charset="0"/>
              </a:defRPr>
            </a:lvl1pPr>
          </a:lstStyle>
          <a:p>
            <a:pPr lvl="0"/>
            <a:r>
              <a:rPr lang="en-US"/>
              <a:t>Edit Master text styles</a:t>
            </a:r>
          </a:p>
        </p:txBody>
      </p:sp>
      <p:pic>
        <p:nvPicPr>
          <p:cNvPr id="2" name="Picture 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48752" y="2096138"/>
            <a:ext cx="731520" cy="731520"/>
          </a:xfrm>
          <a:prstGeom prst="rect">
            <a:avLst/>
          </a:prstGeom>
        </p:spPr>
      </p:pic>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60283" y="3441082"/>
            <a:ext cx="731520" cy="731520"/>
          </a:xfrm>
          <a:prstGeom prst="rect">
            <a:avLst/>
          </a:prstGeom>
        </p:spPr>
      </p:pic>
      <p:pic>
        <p:nvPicPr>
          <p:cNvPr id="4" name="Picture 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60283" y="4820377"/>
            <a:ext cx="731520" cy="731520"/>
          </a:xfrm>
          <a:prstGeom prst="rect">
            <a:avLst/>
          </a:prstGeom>
        </p:spPr>
      </p:pic>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838341" y="2054286"/>
            <a:ext cx="731520" cy="731520"/>
          </a:xfrm>
          <a:prstGeom prst="rect">
            <a:avLst/>
          </a:prstGeom>
        </p:spPr>
      </p:pic>
    </p:spTree>
    <p:extLst>
      <p:ext uri="{BB962C8B-B14F-4D97-AF65-F5344CB8AC3E}">
        <p14:creationId xmlns:p14="http://schemas.microsoft.com/office/powerpoint/2010/main" val="25174508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9372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418053" y="2809728"/>
            <a:ext cx="5275211" cy="1027259"/>
          </a:xfrm>
        </p:spPr>
        <p:txBody>
          <a:bodyPr>
            <a:normAutofit fontScale="92500" lnSpcReduction="20000"/>
          </a:bodyPr>
          <a:lstStyle/>
          <a:p>
            <a:pPr>
              <a:lnSpc>
                <a:spcPct val="120000"/>
              </a:lnSpc>
              <a:spcBef>
                <a:spcPts val="0"/>
              </a:spcBef>
            </a:pPr>
            <a:r>
              <a:rPr lang="en-US" dirty="0"/>
              <a:t>Policies Approved by the</a:t>
            </a:r>
          </a:p>
          <a:p>
            <a:pPr>
              <a:lnSpc>
                <a:spcPct val="120000"/>
              </a:lnSpc>
              <a:spcBef>
                <a:spcPts val="0"/>
              </a:spcBef>
            </a:pPr>
            <a:r>
              <a:rPr lang="en-US" dirty="0"/>
              <a:t> ASHP House of Delegates</a:t>
            </a:r>
          </a:p>
        </p:txBody>
      </p:sp>
      <p:sp>
        <p:nvSpPr>
          <p:cNvPr id="3" name="Text Placeholder 2"/>
          <p:cNvSpPr>
            <a:spLocks noGrp="1"/>
          </p:cNvSpPr>
          <p:nvPr>
            <p:ph type="body" sz="quarter" idx="11"/>
          </p:nvPr>
        </p:nvSpPr>
        <p:spPr/>
        <p:txBody>
          <a:bodyPr/>
          <a:lstStyle/>
          <a:p>
            <a:r>
              <a:rPr lang="en-US" dirty="0"/>
              <a:t>March 15-22, 2024</a:t>
            </a:r>
          </a:p>
        </p:txBody>
      </p:sp>
    </p:spTree>
    <p:extLst>
      <p:ext uri="{BB962C8B-B14F-4D97-AF65-F5344CB8AC3E}">
        <p14:creationId xmlns:p14="http://schemas.microsoft.com/office/powerpoint/2010/main" val="10149376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51104" y="345440"/>
            <a:ext cx="11108436" cy="923925"/>
          </a:xfrm>
        </p:spPr>
        <p:txBody>
          <a:bodyPr>
            <a:normAutofit/>
          </a:bodyPr>
          <a:lstStyle/>
          <a:p>
            <a:r>
              <a:rPr lang="en-US" dirty="0"/>
              <a:t>COT: Medication Stewardship Programs </a:t>
            </a:r>
          </a:p>
        </p:txBody>
      </p:sp>
      <p:sp>
        <p:nvSpPr>
          <p:cNvPr id="3" name="Text Placeholder 2"/>
          <p:cNvSpPr>
            <a:spLocks noGrp="1"/>
          </p:cNvSpPr>
          <p:nvPr>
            <p:ph type="body" sz="quarter" idx="11"/>
          </p:nvPr>
        </p:nvSpPr>
        <p:spPr>
          <a:xfrm>
            <a:off x="632460" y="1148715"/>
            <a:ext cx="10287000" cy="5567045"/>
          </a:xfrm>
        </p:spPr>
        <p:txBody>
          <a:bodyPr>
            <a:noAutofit/>
          </a:bodyPr>
          <a:lstStyle/>
          <a:p>
            <a:pPr marL="0" indent="0">
              <a:buNone/>
            </a:pPr>
            <a:r>
              <a:rPr lang="en-US" sz="2200" dirty="0"/>
              <a:t>To advocate that pharmacists are foundational members of any medication stewardship program; further, </a:t>
            </a:r>
          </a:p>
          <a:p>
            <a:pPr marL="0" indent="0">
              <a:buNone/>
            </a:pPr>
            <a:r>
              <a:rPr lang="en-US" sz="2200" dirty="0"/>
              <a:t>To affirm that pharmacists bring unique clinical, operational, safety, and financial expertise to help organizations develop and manage medication stewardship programs; further,</a:t>
            </a:r>
          </a:p>
          <a:p>
            <a:pPr marL="0" indent="0">
              <a:buNone/>
            </a:pPr>
            <a:r>
              <a:rPr lang="en-US" sz="2200" dirty="0"/>
              <a:t>To promote pharmacist leadership in medication stewardship teams; further,</a:t>
            </a:r>
          </a:p>
          <a:p>
            <a:pPr marL="0" indent="0">
              <a:buNone/>
            </a:pPr>
            <a:r>
              <a:rPr lang="en-US" sz="2200" dirty="0"/>
              <a:t>To encourage healthcare organizations to develop comprehensive medication stewardship programs that align with applicable laws, regulations, and accreditation standards; further,</a:t>
            </a:r>
          </a:p>
          <a:p>
            <a:pPr marL="0" indent="0">
              <a:buNone/>
            </a:pPr>
            <a:r>
              <a:rPr lang="en-US" sz="2200" dirty="0"/>
              <a:t>To support incorporation and development of the pharmacy workforce in medication stewardship efforts; further, </a:t>
            </a:r>
          </a:p>
          <a:p>
            <a:pPr marL="0" indent="0">
              <a:buNone/>
            </a:pPr>
            <a:r>
              <a:rPr lang="en-US" sz="2200" dirty="0"/>
              <a:t>To enhance awareness that medication stewardship includes disease state management across all levels of care and addresses barriers at the patient and system levels in order to improve the quality, safety, and value of patient care.</a:t>
            </a:r>
          </a:p>
        </p:txBody>
      </p:sp>
    </p:spTree>
    <p:extLst>
      <p:ext uri="{BB962C8B-B14F-4D97-AF65-F5344CB8AC3E}">
        <p14:creationId xmlns:p14="http://schemas.microsoft.com/office/powerpoint/2010/main" val="11102059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0624" y="172720"/>
            <a:ext cx="11108436" cy="923925"/>
          </a:xfrm>
        </p:spPr>
        <p:txBody>
          <a:bodyPr>
            <a:normAutofit/>
          </a:bodyPr>
          <a:lstStyle/>
          <a:p>
            <a:r>
              <a:rPr lang="en-US" dirty="0"/>
              <a:t>COT: Research on Drug Use in Obese Patients </a:t>
            </a:r>
          </a:p>
        </p:txBody>
      </p:sp>
      <p:sp>
        <p:nvSpPr>
          <p:cNvPr id="3" name="Text Placeholder 2"/>
          <p:cNvSpPr>
            <a:spLocks noGrp="1"/>
          </p:cNvSpPr>
          <p:nvPr>
            <p:ph type="body" sz="quarter" idx="11"/>
          </p:nvPr>
        </p:nvSpPr>
        <p:spPr>
          <a:xfrm>
            <a:off x="420624" y="965835"/>
            <a:ext cx="9921875" cy="5719445"/>
          </a:xfrm>
        </p:spPr>
        <p:txBody>
          <a:bodyPr>
            <a:normAutofit fontScale="55000" lnSpcReduction="20000"/>
          </a:bodyPr>
          <a:lstStyle/>
          <a:p>
            <a:pPr marL="0" indent="0">
              <a:buNone/>
            </a:pPr>
            <a:r>
              <a:rPr lang="en-US" dirty="0"/>
              <a:t>To discontinue ASHP policy position 1920, Research on Drug Use in Obese Patients, which reads:</a:t>
            </a:r>
          </a:p>
          <a:p>
            <a:pPr marL="228600" lvl="1" indent="0">
              <a:lnSpc>
                <a:spcPct val="120000"/>
              </a:lnSpc>
              <a:buNone/>
            </a:pPr>
            <a:r>
              <a:rPr lang="en-US" sz="3500" dirty="0">
                <a:latin typeface="Franklin Gothic Book" panose="020B0503020102020204" pitchFamily="34" charset="0"/>
              </a:rPr>
              <a:t>To encourage drug product manufacturers to conduct and publish pharmacokinetic and pharmacodynamic research in obese patients to facilitate safe and effective dosing of medications in this patient population, especially for medications most likely to be affected by obesity; further, </a:t>
            </a:r>
          </a:p>
          <a:p>
            <a:pPr marL="228600" lvl="1" indent="0">
              <a:lnSpc>
                <a:spcPct val="120000"/>
              </a:lnSpc>
              <a:buNone/>
            </a:pPr>
            <a:r>
              <a:rPr lang="en-US" sz="3500" dirty="0">
                <a:latin typeface="Franklin Gothic Book" panose="020B0503020102020204" pitchFamily="34" charset="0"/>
              </a:rPr>
              <a:t>To encourage manufacturers to include in the Food and Drug Administration (FDA)–approved labeling detailed information on characteristics of individuals enrolled in drug dosing studies; further, </a:t>
            </a:r>
          </a:p>
          <a:p>
            <a:pPr marL="228600" lvl="1" indent="0">
              <a:lnSpc>
                <a:spcPct val="120000"/>
              </a:lnSpc>
              <a:buNone/>
            </a:pPr>
            <a:r>
              <a:rPr lang="en-US" sz="3500" dirty="0">
                <a:latin typeface="Franklin Gothic Book" panose="020B0503020102020204" pitchFamily="34" charset="0"/>
              </a:rPr>
              <a:t>To advocate that the FDA develop guidance for the design and reporting of studies that support dosing recommendations in obese patients; further, </a:t>
            </a:r>
          </a:p>
          <a:p>
            <a:pPr marL="228600" lvl="1" indent="0">
              <a:lnSpc>
                <a:spcPct val="120000"/>
              </a:lnSpc>
              <a:buNone/>
            </a:pPr>
            <a:r>
              <a:rPr lang="en-US" sz="3500" dirty="0">
                <a:latin typeface="Franklin Gothic Book" panose="020B0503020102020204" pitchFamily="34" charset="0"/>
              </a:rPr>
              <a:t>To advocate for increased enrollment and outcomes reporting of obese patients in clinical trials of medications; further, </a:t>
            </a:r>
          </a:p>
          <a:p>
            <a:pPr marL="228600" lvl="1" indent="0">
              <a:lnSpc>
                <a:spcPct val="120000"/>
              </a:lnSpc>
              <a:buNone/>
            </a:pPr>
            <a:r>
              <a:rPr lang="en-US" sz="3500" dirty="0">
                <a:latin typeface="Franklin Gothic Book" panose="020B0503020102020204" pitchFamily="34" charset="0"/>
              </a:rPr>
              <a:t>To encourage independent research on the clinical significance of obesity on drug use, as well as the reporting and dissemination of this information via published literature, patient registries, and other mechanisms; further, </a:t>
            </a:r>
          </a:p>
          <a:p>
            <a:pPr marL="228600" lvl="1" indent="0">
              <a:lnSpc>
                <a:spcPct val="120000"/>
              </a:lnSpc>
              <a:buNone/>
            </a:pPr>
            <a:r>
              <a:rPr lang="en-US" sz="3500" dirty="0">
                <a:latin typeface="Franklin Gothic Book" panose="020B0503020102020204" pitchFamily="34" charset="0"/>
              </a:rPr>
              <a:t>To recognize that pharmacists are medication therapy experts who should provide guidance on appropriate drug dosing for obese patients.</a:t>
            </a:r>
          </a:p>
        </p:txBody>
      </p:sp>
    </p:spTree>
    <p:extLst>
      <p:ext uri="{BB962C8B-B14F-4D97-AF65-F5344CB8AC3E}">
        <p14:creationId xmlns:p14="http://schemas.microsoft.com/office/powerpoint/2010/main" val="39289598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COT: Therapeutic Interchange </a:t>
            </a:r>
          </a:p>
        </p:txBody>
      </p:sp>
      <p:sp>
        <p:nvSpPr>
          <p:cNvPr id="3" name="Text Placeholder 2"/>
          <p:cNvSpPr>
            <a:spLocks noGrp="1"/>
          </p:cNvSpPr>
          <p:nvPr>
            <p:ph type="body" sz="quarter" idx="11"/>
          </p:nvPr>
        </p:nvSpPr>
        <p:spPr>
          <a:xfrm>
            <a:off x="990600" y="1717675"/>
            <a:ext cx="9921875" cy="3634501"/>
          </a:xfrm>
        </p:spPr>
        <p:txBody>
          <a:bodyPr>
            <a:normAutofit/>
          </a:bodyPr>
          <a:lstStyle/>
          <a:p>
            <a:pPr marL="0" indent="0">
              <a:buNone/>
            </a:pPr>
            <a:r>
              <a:rPr lang="en-US" dirty="0"/>
              <a:t>To discontinue ASHP policy 8708, Therapeutic Interchange, which reads:</a:t>
            </a:r>
          </a:p>
          <a:p>
            <a:pPr marL="228600" lvl="1" indent="0">
              <a:buNone/>
            </a:pPr>
            <a:r>
              <a:rPr lang="en-US" sz="3200" dirty="0">
                <a:latin typeface="Franklin Gothic Book" panose="020B0503020102020204" pitchFamily="34" charset="0"/>
              </a:rPr>
              <a:t>To support the concept of therapeutic interchange of various drug products by pharmacists under arrangements where pharmacists and authorized prescribers interrelate on the behalf of patient care.</a:t>
            </a:r>
          </a:p>
          <a:p>
            <a:pPr marL="0" indent="0">
              <a:buNone/>
            </a:pPr>
            <a:endParaRPr lang="en-US" dirty="0"/>
          </a:p>
        </p:txBody>
      </p:sp>
    </p:spTree>
    <p:extLst>
      <p:ext uri="{BB962C8B-B14F-4D97-AF65-F5344CB8AC3E}">
        <p14:creationId xmlns:p14="http://schemas.microsoft.com/office/powerpoint/2010/main" val="939195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CEWD: Flexible Workforce Models </a:t>
            </a:r>
          </a:p>
        </p:txBody>
      </p:sp>
      <p:sp>
        <p:nvSpPr>
          <p:cNvPr id="3" name="Text Placeholder 2"/>
          <p:cNvSpPr>
            <a:spLocks noGrp="1"/>
          </p:cNvSpPr>
          <p:nvPr>
            <p:ph type="body" sz="quarter" idx="11"/>
          </p:nvPr>
        </p:nvSpPr>
        <p:spPr>
          <a:xfrm>
            <a:off x="990600" y="1890395"/>
            <a:ext cx="9921875" cy="2447925"/>
          </a:xfrm>
        </p:spPr>
        <p:txBody>
          <a:bodyPr>
            <a:normAutofit/>
          </a:bodyPr>
          <a:lstStyle/>
          <a:p>
            <a:pPr marL="0" indent="0">
              <a:buNone/>
            </a:pPr>
            <a:r>
              <a:rPr lang="en-US" dirty="0"/>
              <a:t>To advocate for flexible workforce models that promote patient safety and continuity of care, optimize pharmacy operations, and enhance recruitment and retention of the pharmacy workforce.</a:t>
            </a:r>
          </a:p>
        </p:txBody>
      </p:sp>
    </p:spTree>
    <p:extLst>
      <p:ext uri="{BB962C8B-B14F-4D97-AF65-F5344CB8AC3E}">
        <p14:creationId xmlns:p14="http://schemas.microsoft.com/office/powerpoint/2010/main" val="10211322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CPM: Pharmacist Access to Provider Networks </a:t>
            </a:r>
          </a:p>
        </p:txBody>
      </p:sp>
      <p:sp>
        <p:nvSpPr>
          <p:cNvPr id="3" name="Text Placeholder 2"/>
          <p:cNvSpPr>
            <a:spLocks noGrp="1"/>
          </p:cNvSpPr>
          <p:nvPr>
            <p:ph type="body" sz="quarter" idx="11"/>
          </p:nvPr>
        </p:nvSpPr>
        <p:spPr>
          <a:xfrm>
            <a:off x="706120" y="1463421"/>
            <a:ext cx="9921875" cy="4600829"/>
          </a:xfrm>
        </p:spPr>
        <p:txBody>
          <a:bodyPr>
            <a:normAutofit fontScale="92500"/>
          </a:bodyPr>
          <a:lstStyle/>
          <a:p>
            <a:pPr marL="0" indent="0">
              <a:buNone/>
            </a:pPr>
            <a:r>
              <a:rPr lang="en-US" dirty="0"/>
              <a:t>To advocate for laws and regulations that require healthcare payers to include pharmacists in their provider networks as standard coverage when providing patient care services within their scope of practice and the services are covered benefits; further,</a:t>
            </a:r>
          </a:p>
          <a:p>
            <a:pPr marL="0" indent="0">
              <a:buNone/>
            </a:pPr>
            <a:r>
              <a:rPr lang="en-US" dirty="0"/>
              <a:t>To advocate that payers provide comparative, transparent sharing of performance and quality measure data for all providers in their networks, including pharmacists.</a:t>
            </a:r>
          </a:p>
          <a:p>
            <a:pPr marL="0" indent="0">
              <a:buNone/>
            </a:pPr>
            <a:r>
              <a:rPr lang="en-US" i="1" dirty="0"/>
              <a:t>Note: This policy would supersede ASHP policy 2134.</a:t>
            </a:r>
          </a:p>
        </p:txBody>
      </p:sp>
    </p:spTree>
    <p:extLst>
      <p:ext uri="{BB962C8B-B14F-4D97-AF65-F5344CB8AC3E}">
        <p14:creationId xmlns:p14="http://schemas.microsoft.com/office/powerpoint/2010/main" val="2484003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a:t>CPM: Risk Assessment of Health Information Technology </a:t>
            </a:r>
          </a:p>
        </p:txBody>
      </p:sp>
      <p:sp>
        <p:nvSpPr>
          <p:cNvPr id="3" name="Text Placeholder 2"/>
          <p:cNvSpPr>
            <a:spLocks noGrp="1"/>
          </p:cNvSpPr>
          <p:nvPr>
            <p:ph type="body" sz="quarter" idx="11"/>
          </p:nvPr>
        </p:nvSpPr>
        <p:spPr>
          <a:xfrm>
            <a:off x="635000" y="1611749"/>
            <a:ext cx="9921875" cy="4921131"/>
          </a:xfrm>
        </p:spPr>
        <p:txBody>
          <a:bodyPr>
            <a:normAutofit fontScale="77500" lnSpcReduction="20000"/>
          </a:bodyPr>
          <a:lstStyle/>
          <a:p>
            <a:pPr marL="0" indent="0">
              <a:buNone/>
            </a:pPr>
            <a:r>
              <a:rPr lang="en-US" dirty="0"/>
              <a:t>To urge hospitals and health systems to directly involve departments of pharmacy in performing appropriate risk assessment before new health information technology (HIT) is implemented or existing HIT is upgraded, and as part of the continuous evaluation of current HIT performance; further,</a:t>
            </a:r>
          </a:p>
          <a:p>
            <a:pPr marL="0" indent="0">
              <a:buNone/>
            </a:pPr>
            <a:r>
              <a:rPr lang="en-US" dirty="0"/>
              <a:t>To advocate that HIT vendors provide estimates of the resources required to implement and support new HIT; further,</a:t>
            </a:r>
          </a:p>
          <a:p>
            <a:pPr marL="0" indent="0">
              <a:buNone/>
            </a:pPr>
            <a:r>
              <a:rPr lang="en-US" dirty="0"/>
              <a:t>To collaborate with HIT vendors to encourage the development of HIT that improves patient-care outcomes and user experience; further,</a:t>
            </a:r>
          </a:p>
          <a:p>
            <a:pPr marL="0" indent="0">
              <a:buNone/>
            </a:pPr>
            <a:r>
              <a:rPr lang="en-US" dirty="0"/>
              <a:t>To advocate for changes in federal law that would recognize HIT vendors’ safety accountability.</a:t>
            </a:r>
          </a:p>
          <a:p>
            <a:pPr marL="0" indent="0">
              <a:buNone/>
            </a:pPr>
            <a:r>
              <a:rPr lang="en-US" i="1" dirty="0"/>
              <a:t>Note: This policy would supersede ASHP policy 1418.</a:t>
            </a:r>
          </a:p>
        </p:txBody>
      </p:sp>
    </p:spTree>
    <p:extLst>
      <p:ext uri="{BB962C8B-B14F-4D97-AF65-F5344CB8AC3E}">
        <p14:creationId xmlns:p14="http://schemas.microsoft.com/office/powerpoint/2010/main" val="40219048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CPM: Unit Dose Packaging Availability </a:t>
            </a:r>
          </a:p>
        </p:txBody>
      </p:sp>
      <p:sp>
        <p:nvSpPr>
          <p:cNvPr id="3" name="Text Placeholder 2"/>
          <p:cNvSpPr>
            <a:spLocks noGrp="1"/>
          </p:cNvSpPr>
          <p:nvPr>
            <p:ph type="body" sz="quarter" idx="11"/>
          </p:nvPr>
        </p:nvSpPr>
        <p:spPr>
          <a:xfrm>
            <a:off x="571500" y="1463421"/>
            <a:ext cx="9921875" cy="4855083"/>
          </a:xfrm>
        </p:spPr>
        <p:txBody>
          <a:bodyPr>
            <a:normAutofit fontScale="92500" lnSpcReduction="20000"/>
          </a:bodyPr>
          <a:lstStyle/>
          <a:p>
            <a:pPr marL="0" indent="0">
              <a:buNone/>
            </a:pPr>
            <a:r>
              <a:rPr lang="en-US" dirty="0"/>
              <a:t>To advocate that pharmaceutical manufacturers provide all medications used in health systems in unit dose packages or, when applicable, in packaging that optimizes medication safety, improves operational efficiency, and reduces medication waste; further,</a:t>
            </a:r>
          </a:p>
          <a:p>
            <a:pPr marL="0" indent="0">
              <a:buNone/>
            </a:pPr>
            <a:r>
              <a:rPr lang="en-US" dirty="0"/>
              <a:t>To urge that the Food and Drug Administration require pharmaceutical manufacturers to provide stability data to support the repackaging of medications outside of their original manufacturer bulk containers in the interest of public health, healthcare worker and patient safety, and reduced waste.</a:t>
            </a:r>
          </a:p>
          <a:p>
            <a:pPr marL="0" indent="0">
              <a:buNone/>
            </a:pPr>
            <a:r>
              <a:rPr lang="en-US" i="1" dirty="0"/>
              <a:t>Note: This policy would supersede ASHP policy 2253.</a:t>
            </a:r>
          </a:p>
        </p:txBody>
      </p:sp>
    </p:spTree>
    <p:extLst>
      <p:ext uri="{BB962C8B-B14F-4D97-AF65-F5344CB8AC3E}">
        <p14:creationId xmlns:p14="http://schemas.microsoft.com/office/powerpoint/2010/main" val="3365943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a:t>CPM: Optimizing the Medication-Use Process </a:t>
            </a:r>
          </a:p>
        </p:txBody>
      </p:sp>
      <p:sp>
        <p:nvSpPr>
          <p:cNvPr id="3" name="Text Placeholder 2"/>
          <p:cNvSpPr>
            <a:spLocks noGrp="1"/>
          </p:cNvSpPr>
          <p:nvPr>
            <p:ph type="body" sz="quarter" idx="11"/>
          </p:nvPr>
        </p:nvSpPr>
        <p:spPr>
          <a:xfrm>
            <a:off x="655320" y="1280795"/>
            <a:ext cx="10347960" cy="5241925"/>
          </a:xfrm>
        </p:spPr>
        <p:txBody>
          <a:bodyPr>
            <a:normAutofit/>
          </a:bodyPr>
          <a:lstStyle/>
          <a:p>
            <a:pPr marL="0" indent="0">
              <a:buNone/>
            </a:pPr>
            <a:r>
              <a:rPr lang="en-US" dirty="0"/>
              <a:t>To discontinue ASHP policy 9903, Optimizing the Medication-Use Process, which reads:</a:t>
            </a:r>
          </a:p>
          <a:p>
            <a:pPr marL="228600" lvl="1" indent="0">
              <a:spcAft>
                <a:spcPts val="600"/>
              </a:spcAft>
              <a:buNone/>
            </a:pPr>
            <a:r>
              <a:rPr lang="en-US" sz="3000" dirty="0">
                <a:latin typeface="Franklin Gothic Book" panose="020B0503020102020204" pitchFamily="34" charset="0"/>
              </a:rPr>
              <a:t>To urge health-system pharmacists to assume leadership, responsibility, and accountability for the quality, effectiveness, and efficiency of the entire medication-use process (including prescribing, dispensing, administration, monitoring, and education) across the continuum of care; further,</a:t>
            </a:r>
          </a:p>
          <a:p>
            <a:pPr marL="228600" lvl="1" indent="0">
              <a:buNone/>
            </a:pPr>
            <a:r>
              <a:rPr lang="en-US" sz="3000" dirty="0">
                <a:latin typeface="Franklin Gothic Book" panose="020B0503020102020204" pitchFamily="34" charset="0"/>
              </a:rPr>
              <a:t>To urge health-system pharmacists to work in collaboration with patients, prescribers, nurses, and other health care providers in improving the medication-use process.</a:t>
            </a:r>
          </a:p>
        </p:txBody>
      </p:sp>
    </p:spTree>
    <p:extLst>
      <p:ext uri="{BB962C8B-B14F-4D97-AF65-F5344CB8AC3E}">
        <p14:creationId xmlns:p14="http://schemas.microsoft.com/office/powerpoint/2010/main" val="968441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The House of Delegates</a:t>
            </a:r>
          </a:p>
        </p:txBody>
      </p:sp>
      <p:sp>
        <p:nvSpPr>
          <p:cNvPr id="3" name="Text Placeholder 2"/>
          <p:cNvSpPr>
            <a:spLocks noGrp="1"/>
          </p:cNvSpPr>
          <p:nvPr>
            <p:ph type="body" sz="quarter" idx="11"/>
          </p:nvPr>
        </p:nvSpPr>
        <p:spPr/>
        <p:txBody>
          <a:bodyPr/>
          <a:lstStyle/>
          <a:p>
            <a:r>
              <a:rPr lang="en-US" dirty="0"/>
              <a:t>Ultimate authority over </a:t>
            </a:r>
            <a:br>
              <a:rPr lang="en-US" dirty="0"/>
            </a:br>
            <a:r>
              <a:rPr lang="en-US" dirty="0"/>
              <a:t>ASHP professional policies</a:t>
            </a:r>
          </a:p>
        </p:txBody>
      </p:sp>
      <p:sp>
        <p:nvSpPr>
          <p:cNvPr id="4" name="Text Placeholder 3"/>
          <p:cNvSpPr>
            <a:spLocks noGrp="1"/>
          </p:cNvSpPr>
          <p:nvPr>
            <p:ph type="body" sz="quarter" idx="12"/>
          </p:nvPr>
        </p:nvSpPr>
        <p:spPr>
          <a:xfrm>
            <a:off x="1605959" y="4171837"/>
            <a:ext cx="8611833" cy="635054"/>
          </a:xfrm>
        </p:spPr>
        <p:txBody>
          <a:bodyPr/>
          <a:lstStyle/>
          <a:p>
            <a:r>
              <a:rPr lang="en-US" sz="2000" dirty="0"/>
              <a:t>One annual session consisting of 2 in-person meetings at the June House of Delegates and 3 virtual meetings (March, May, and November)</a:t>
            </a:r>
          </a:p>
          <a:p>
            <a:endParaRPr lang="en-US" dirty="0"/>
          </a:p>
        </p:txBody>
      </p:sp>
      <p:sp>
        <p:nvSpPr>
          <p:cNvPr id="5" name="Text Placeholder 4"/>
          <p:cNvSpPr>
            <a:spLocks noGrp="1"/>
          </p:cNvSpPr>
          <p:nvPr>
            <p:ph type="body" sz="quarter" idx="13"/>
          </p:nvPr>
        </p:nvSpPr>
        <p:spPr>
          <a:xfrm>
            <a:off x="1605959" y="4925118"/>
            <a:ext cx="7502525" cy="1493693"/>
          </a:xfrm>
        </p:spPr>
        <p:txBody>
          <a:bodyPr>
            <a:normAutofit fontScale="92500" lnSpcReduction="10000"/>
          </a:bodyPr>
          <a:lstStyle/>
          <a:p>
            <a:pPr marL="571500">
              <a:lnSpc>
                <a:spcPct val="80000"/>
              </a:lnSpc>
            </a:pPr>
            <a:r>
              <a:rPr lang="en-US" dirty="0"/>
              <a:t>The House considers professional policy proposals that have been approved by the Board of Directors</a:t>
            </a:r>
          </a:p>
          <a:p>
            <a:pPr indent="0">
              <a:lnSpc>
                <a:spcPct val="80000"/>
              </a:lnSpc>
              <a:buNone/>
            </a:pPr>
            <a:endParaRPr lang="en-US" dirty="0"/>
          </a:p>
          <a:p>
            <a:pPr indent="0">
              <a:lnSpc>
                <a:spcPct val="80000"/>
              </a:lnSpc>
              <a:buNone/>
            </a:pPr>
            <a:endParaRPr lang="en-US" dirty="0"/>
          </a:p>
          <a:p>
            <a:pPr marL="571500">
              <a:lnSpc>
                <a:spcPct val="80000"/>
              </a:lnSpc>
            </a:pPr>
            <a:r>
              <a:rPr lang="en-US" dirty="0"/>
              <a:t>Most of these professional policy proposals are contained in reports from ASHP councils but may come from other component bodies, delegates, or ASHP members</a:t>
            </a:r>
          </a:p>
          <a:p>
            <a:endParaRPr lang="en-US" dirty="0"/>
          </a:p>
        </p:txBody>
      </p:sp>
    </p:spTree>
    <p:extLst>
      <p:ext uri="{BB962C8B-B14F-4D97-AF65-F5344CB8AC3E}">
        <p14:creationId xmlns:p14="http://schemas.microsoft.com/office/powerpoint/2010/main" val="13732787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ASHP Policy Process</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8213" y="1374775"/>
            <a:ext cx="7267575"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693435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March 2024 Virtual House of Delegates</a:t>
            </a:r>
          </a:p>
        </p:txBody>
      </p:sp>
      <p:sp>
        <p:nvSpPr>
          <p:cNvPr id="3" name="Text Placeholder 2"/>
          <p:cNvSpPr>
            <a:spLocks noGrp="1"/>
          </p:cNvSpPr>
          <p:nvPr>
            <p:ph type="body" sz="quarter" idx="11"/>
          </p:nvPr>
        </p:nvSpPr>
        <p:spPr>
          <a:xfrm>
            <a:off x="990600" y="1717675"/>
            <a:ext cx="9921875" cy="4340225"/>
          </a:xfrm>
        </p:spPr>
        <p:txBody>
          <a:bodyPr>
            <a:normAutofit fontScale="92500" lnSpcReduction="20000"/>
          </a:bodyPr>
          <a:lstStyle/>
          <a:p>
            <a:pPr marL="0" indent="0">
              <a:buNone/>
            </a:pPr>
            <a:r>
              <a:rPr lang="en-US" dirty="0"/>
              <a:t>Between March 15 and 22, the House of Delegates voted on 20 policy recommendations. </a:t>
            </a:r>
            <a:br>
              <a:rPr lang="en-US" dirty="0"/>
            </a:br>
            <a:endParaRPr lang="en-US" dirty="0"/>
          </a:p>
          <a:p>
            <a:r>
              <a:rPr lang="en-US" dirty="0"/>
              <a:t>The online voting process does not permit amendments. </a:t>
            </a:r>
          </a:p>
          <a:p>
            <a:r>
              <a:rPr lang="en-US" dirty="0"/>
              <a:t>Delegates are encouraged to vote against recommendations they feel should be amended. </a:t>
            </a:r>
          </a:p>
          <a:p>
            <a:r>
              <a:rPr lang="en-US" u="sng" dirty="0"/>
              <a:t>&gt;</a:t>
            </a:r>
            <a:r>
              <a:rPr lang="en-US" dirty="0"/>
              <a:t>85% votes needed for approval</a:t>
            </a:r>
          </a:p>
          <a:p>
            <a:r>
              <a:rPr lang="en-US" dirty="0"/>
              <a:t>Policies not reaching that level of consensus will be considered by the House of Delegates in June </a:t>
            </a:r>
          </a:p>
          <a:p>
            <a:endParaRPr lang="en-US" dirty="0"/>
          </a:p>
        </p:txBody>
      </p:sp>
    </p:spTree>
    <p:extLst>
      <p:ext uri="{BB962C8B-B14F-4D97-AF65-F5344CB8AC3E}">
        <p14:creationId xmlns:p14="http://schemas.microsoft.com/office/powerpoint/2010/main" val="1256247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19177" y="539496"/>
            <a:ext cx="11301323" cy="923925"/>
          </a:xfrm>
        </p:spPr>
        <p:txBody>
          <a:bodyPr>
            <a:normAutofit/>
          </a:bodyPr>
          <a:lstStyle/>
          <a:p>
            <a:r>
              <a:rPr lang="en-US" i="1" dirty="0"/>
              <a:t> </a:t>
            </a:r>
            <a:r>
              <a:rPr lang="en-US" dirty="0"/>
              <a:t>Results of March 2024 virtual House of Delegates</a:t>
            </a:r>
          </a:p>
        </p:txBody>
      </p:sp>
      <p:sp>
        <p:nvSpPr>
          <p:cNvPr id="3" name="Text Placeholder 2"/>
          <p:cNvSpPr>
            <a:spLocks noGrp="1"/>
          </p:cNvSpPr>
          <p:nvPr>
            <p:ph type="body" sz="quarter" idx="11"/>
          </p:nvPr>
        </p:nvSpPr>
        <p:spPr/>
        <p:txBody>
          <a:bodyPr/>
          <a:lstStyle/>
          <a:p>
            <a:pPr marL="0" indent="0">
              <a:buNone/>
            </a:pPr>
            <a:r>
              <a:rPr lang="en-US" dirty="0"/>
              <a:t>Delegates approved the following 12 recommendations by 85% or more, the threshold for final approval. </a:t>
            </a:r>
          </a:p>
          <a:p>
            <a:pPr marL="0" indent="0">
              <a:buNone/>
            </a:pPr>
            <a:r>
              <a:rPr lang="en-US"/>
              <a:t>Eight </a:t>
            </a:r>
            <a:r>
              <a:rPr lang="en-US" dirty="0"/>
              <a:t>policy recommendations did not meet that threshold and will be slated for consideration at the June meeting of the House. </a:t>
            </a:r>
          </a:p>
          <a:p>
            <a:pPr marL="0" indent="0">
              <a:buNone/>
            </a:pPr>
            <a:endParaRPr lang="en-US" dirty="0"/>
          </a:p>
        </p:txBody>
      </p:sp>
    </p:spTree>
    <p:extLst>
      <p:ext uri="{BB962C8B-B14F-4D97-AF65-F5344CB8AC3E}">
        <p14:creationId xmlns:p14="http://schemas.microsoft.com/office/powerpoint/2010/main" val="9775851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lnSpcReduction="20000"/>
          </a:bodyPr>
          <a:lstStyle/>
          <a:p>
            <a:r>
              <a:rPr lang="en-US" dirty="0" err="1"/>
              <a:t>CPhP</a:t>
            </a:r>
            <a:r>
              <a:rPr lang="en-US" dirty="0"/>
              <a:t>: Role of the Pharmacy Workforce in Improving Mental Health </a:t>
            </a:r>
          </a:p>
          <a:p>
            <a:endParaRPr lang="en-US" dirty="0"/>
          </a:p>
        </p:txBody>
      </p:sp>
      <p:sp>
        <p:nvSpPr>
          <p:cNvPr id="3" name="Text Placeholder 2"/>
          <p:cNvSpPr>
            <a:spLocks noGrp="1"/>
          </p:cNvSpPr>
          <p:nvPr>
            <p:ph type="body" sz="quarter" idx="11"/>
          </p:nvPr>
        </p:nvSpPr>
        <p:spPr>
          <a:xfrm>
            <a:off x="990600" y="1463421"/>
            <a:ext cx="9921875" cy="5069459"/>
          </a:xfrm>
        </p:spPr>
        <p:txBody>
          <a:bodyPr>
            <a:noAutofit/>
          </a:bodyPr>
          <a:lstStyle/>
          <a:p>
            <a:pPr marL="0" indent="0">
              <a:buNone/>
            </a:pPr>
            <a:r>
              <a:rPr lang="en-US" sz="2300" dirty="0"/>
              <a:t>To advocate for equitable and destigmatized access to mental healthcare services for all patients across their lifespan, including members of the healthcare workforce; further,</a:t>
            </a:r>
          </a:p>
          <a:p>
            <a:pPr marL="0" indent="0">
              <a:buNone/>
            </a:pPr>
            <a:r>
              <a:rPr lang="en-US" sz="2300" dirty="0"/>
              <a:t>To affirm the essential role of pharmacists, as members of the interprofessional care team, in increasing patient access to mental healthcare services; further, </a:t>
            </a:r>
          </a:p>
          <a:p>
            <a:pPr marL="0" indent="0">
              <a:buNone/>
            </a:pPr>
            <a:r>
              <a:rPr lang="en-US" sz="2300" dirty="0"/>
              <a:t>To urge all members of the pharmacy workforce to raise awareness of, screen for, triage, and provide education on mental health conditions; further,</a:t>
            </a:r>
          </a:p>
          <a:p>
            <a:pPr marL="0" indent="0">
              <a:buNone/>
            </a:pPr>
            <a:r>
              <a:rPr lang="en-US" sz="2300" dirty="0"/>
              <a:t>To advocate for expansion of mental health-related comprehensive medication management services provided by pharmacists; further,</a:t>
            </a:r>
          </a:p>
          <a:p>
            <a:pPr marL="0" indent="0">
              <a:buNone/>
            </a:pPr>
            <a:r>
              <a:rPr lang="en-US" sz="2300" dirty="0"/>
              <a:t>To advocate for adequate funding of mental health awareness programs and for funding that promotes equitable access to mental healthcare services.</a:t>
            </a:r>
          </a:p>
        </p:txBody>
      </p:sp>
    </p:spTree>
    <p:extLst>
      <p:ext uri="{BB962C8B-B14F-4D97-AF65-F5344CB8AC3E}">
        <p14:creationId xmlns:p14="http://schemas.microsoft.com/office/powerpoint/2010/main" val="1211848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fontScale="92500"/>
          </a:bodyPr>
          <a:lstStyle/>
          <a:p>
            <a:r>
              <a:rPr lang="en-US" dirty="0" err="1"/>
              <a:t>CPhP</a:t>
            </a:r>
            <a:r>
              <a:rPr lang="en-US" dirty="0"/>
              <a:t>: Suicide Awareness, Prevention, and Response </a:t>
            </a:r>
          </a:p>
        </p:txBody>
      </p:sp>
      <p:sp>
        <p:nvSpPr>
          <p:cNvPr id="3" name="Text Placeholder 2"/>
          <p:cNvSpPr>
            <a:spLocks noGrp="1"/>
          </p:cNvSpPr>
          <p:nvPr>
            <p:ph type="body" sz="quarter" idx="11"/>
          </p:nvPr>
        </p:nvSpPr>
        <p:spPr>
          <a:xfrm>
            <a:off x="614680" y="1494282"/>
            <a:ext cx="10368280" cy="5110099"/>
          </a:xfrm>
        </p:spPr>
        <p:txBody>
          <a:bodyPr>
            <a:normAutofit fontScale="62500" lnSpcReduction="20000"/>
          </a:bodyPr>
          <a:lstStyle/>
          <a:p>
            <a:pPr marL="0" indent="0">
              <a:buNone/>
            </a:pPr>
            <a:r>
              <a:rPr lang="en-US" dirty="0"/>
              <a:t>To support the goal of zero suicides; further, </a:t>
            </a:r>
          </a:p>
          <a:p>
            <a:pPr marL="0" indent="0">
              <a:buNone/>
            </a:pPr>
            <a:r>
              <a:rPr lang="en-US" dirty="0"/>
              <a:t>To collaborate with key stakeholders in support of suicide awareness, prevention, and response; further,</a:t>
            </a:r>
          </a:p>
          <a:p>
            <a:pPr marL="0" indent="0">
              <a:buNone/>
            </a:pPr>
            <a:r>
              <a:rPr lang="en-US" dirty="0"/>
              <a:t>To acknowledge that optimal suicide awareness, prevention, and response efforts focus both on patients and on the healthcare workforce; further,</a:t>
            </a:r>
          </a:p>
          <a:p>
            <a:pPr marL="0" indent="0">
              <a:buNone/>
            </a:pPr>
            <a:r>
              <a:rPr lang="en-US" dirty="0"/>
              <a:t>To recognize that pharmacists, as key members of the interprofessional care team, are integral to suicide awareness, prevention, and response efforts, and to acknowledge the vital role of other members of the pharmacy workforce in those efforts; further,</a:t>
            </a:r>
          </a:p>
          <a:p>
            <a:pPr marL="0" indent="0">
              <a:buNone/>
            </a:pPr>
            <a:r>
              <a:rPr lang="en-US" dirty="0"/>
              <a:t>To foster the use and development of clinically validated tools to aid the pharmacy workforce in assessing the influence of medications and other factors on suicidality; further,</a:t>
            </a:r>
          </a:p>
          <a:p>
            <a:pPr marL="0" indent="0">
              <a:buNone/>
            </a:pPr>
            <a:r>
              <a:rPr lang="en-US" dirty="0"/>
              <a:t>To advocate for adequate government and healthcare organization funding for suicide awareness, prevention, and response; further, </a:t>
            </a:r>
          </a:p>
          <a:p>
            <a:pPr marL="0" indent="0">
              <a:buNone/>
            </a:pPr>
            <a:r>
              <a:rPr lang="en-US" dirty="0"/>
              <a:t>To enhance awareness of local, state, national, and global suicide awareness, prevention, and response resources. </a:t>
            </a:r>
          </a:p>
          <a:p>
            <a:pPr marL="0" indent="0">
              <a:buNone/>
            </a:pPr>
            <a:r>
              <a:rPr lang="en-US" i="1" dirty="0"/>
              <a:t>Note: This policy supersedes ASHP policy 1901.</a:t>
            </a:r>
          </a:p>
        </p:txBody>
      </p:sp>
    </p:spTree>
    <p:extLst>
      <p:ext uri="{BB962C8B-B14F-4D97-AF65-F5344CB8AC3E}">
        <p14:creationId xmlns:p14="http://schemas.microsoft.com/office/powerpoint/2010/main" val="135667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err="1"/>
              <a:t>CPuP</a:t>
            </a:r>
            <a:r>
              <a:rPr lang="en-US" dirty="0"/>
              <a:t>: Emergency Supplies of Drug Products </a:t>
            </a:r>
          </a:p>
        </p:txBody>
      </p:sp>
      <p:sp>
        <p:nvSpPr>
          <p:cNvPr id="3" name="Text Placeholder 2"/>
          <p:cNvSpPr>
            <a:spLocks noGrp="1"/>
          </p:cNvSpPr>
          <p:nvPr>
            <p:ph type="body" sz="quarter" idx="11"/>
          </p:nvPr>
        </p:nvSpPr>
        <p:spPr>
          <a:xfrm>
            <a:off x="980440" y="1742757"/>
            <a:ext cx="9921875" cy="3372485"/>
          </a:xfrm>
        </p:spPr>
        <p:txBody>
          <a:bodyPr>
            <a:normAutofit/>
          </a:bodyPr>
          <a:lstStyle/>
          <a:p>
            <a:pPr marL="0" indent="0">
              <a:buNone/>
            </a:pPr>
            <a:r>
              <a:rPr lang="en-US" dirty="0"/>
              <a:t>To discontinue ASHP policy 1906, Emergency Supplies of Drug Products, which reads:</a:t>
            </a:r>
          </a:p>
          <a:p>
            <a:pPr marL="228600" lvl="1" indent="0">
              <a:buNone/>
            </a:pPr>
            <a:r>
              <a:rPr lang="en-US" sz="3200" dirty="0">
                <a:latin typeface="Franklin Gothic Book" panose="020B0503020102020204" pitchFamily="34" charset="0"/>
              </a:rPr>
              <a:t>To advocate for states to allow any pharmacist, during a declared emergency, to dispense without a prescription an emergency supply of a drug product in quantities that meet the needs of patients.</a:t>
            </a:r>
          </a:p>
        </p:txBody>
      </p:sp>
    </p:spTree>
    <p:extLst>
      <p:ext uri="{BB962C8B-B14F-4D97-AF65-F5344CB8AC3E}">
        <p14:creationId xmlns:p14="http://schemas.microsoft.com/office/powerpoint/2010/main" val="3371688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normAutofit/>
          </a:bodyPr>
          <a:lstStyle/>
          <a:p>
            <a:r>
              <a:rPr lang="en-US" dirty="0" err="1"/>
              <a:t>CPuP</a:t>
            </a:r>
            <a:r>
              <a:rPr lang="en-US" dirty="0"/>
              <a:t>: Drug Nomenclature </a:t>
            </a:r>
          </a:p>
        </p:txBody>
      </p:sp>
      <p:sp>
        <p:nvSpPr>
          <p:cNvPr id="3" name="Text Placeholder 2"/>
          <p:cNvSpPr>
            <a:spLocks noGrp="1"/>
          </p:cNvSpPr>
          <p:nvPr>
            <p:ph type="body" sz="quarter" idx="11"/>
          </p:nvPr>
        </p:nvSpPr>
        <p:spPr>
          <a:xfrm>
            <a:off x="990600" y="1717675"/>
            <a:ext cx="9921875" cy="3634501"/>
          </a:xfrm>
        </p:spPr>
        <p:txBody>
          <a:bodyPr>
            <a:normAutofit/>
          </a:bodyPr>
          <a:lstStyle/>
          <a:p>
            <a:pPr marL="0" indent="0">
              <a:buNone/>
            </a:pPr>
            <a:r>
              <a:rPr lang="en-US" dirty="0"/>
              <a:t>To discontinue ASHP policy 9011, Drug Nomenclature, which reads:</a:t>
            </a:r>
          </a:p>
          <a:p>
            <a:pPr marL="228600" lvl="1" indent="0">
              <a:buNone/>
            </a:pPr>
            <a:r>
              <a:rPr lang="en-US" sz="3200" dirty="0">
                <a:latin typeface="Franklin Gothic Book" panose="020B0503020102020204" pitchFamily="34" charset="0"/>
              </a:rPr>
              <a:t>To work with the FDA, USP, and pharmaceutical industry to assure that drug products are named in a manner that clearly and without confusion permits identification of ingredients’ strengths and changes.</a:t>
            </a:r>
          </a:p>
          <a:p>
            <a:pPr marL="0" indent="0">
              <a:buNone/>
            </a:pPr>
            <a:endParaRPr lang="en-US" dirty="0"/>
          </a:p>
        </p:txBody>
      </p:sp>
    </p:spTree>
    <p:extLst>
      <p:ext uri="{BB962C8B-B14F-4D97-AF65-F5344CB8AC3E}">
        <p14:creationId xmlns:p14="http://schemas.microsoft.com/office/powerpoint/2010/main" val="144209201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HP Master PPT Template_SEPT 2019.pptx [Read-Only]" id="{F13A93C9-8D41-4AD3-8184-251281155B97}" vid="{F86C83EC-1CFE-46D0-9091-3398309C18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TotalTime>
  <Words>1461</Words>
  <Application>Microsoft Office PowerPoint</Application>
  <PresentationFormat>Widescreen</PresentationFormat>
  <Paragraphs>94</Paragraphs>
  <Slides>17</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Calibri</vt:lpstr>
      <vt:lpstr>Franklin Gothic Book</vt:lpstr>
      <vt:lpstr>Franklin Gothic Medium</vt:lpstr>
      <vt:lpstr>Garamond</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Kymberly Jones</dc:creator>
  <cp:lastModifiedBy>Bruce Hawkins</cp:lastModifiedBy>
  <cp:revision>14</cp:revision>
  <dcterms:created xsi:type="dcterms:W3CDTF">2023-03-21T19:22:00Z</dcterms:created>
  <dcterms:modified xsi:type="dcterms:W3CDTF">2024-03-26T21:01:00Z</dcterms:modified>
</cp:coreProperties>
</file>