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5"/>
  </p:notesMasterIdLst>
  <p:sldIdLst>
    <p:sldId id="257" r:id="rId5"/>
    <p:sldId id="258" r:id="rId6"/>
    <p:sldId id="259" r:id="rId7"/>
    <p:sldId id="383" r:id="rId8"/>
    <p:sldId id="415" r:id="rId9"/>
    <p:sldId id="416" r:id="rId10"/>
    <p:sldId id="417" r:id="rId11"/>
    <p:sldId id="420" r:id="rId12"/>
    <p:sldId id="422" r:id="rId13"/>
    <p:sldId id="423" r:id="rId14"/>
    <p:sldId id="425" r:id="rId15"/>
    <p:sldId id="427" r:id="rId16"/>
    <p:sldId id="428" r:id="rId17"/>
    <p:sldId id="429" r:id="rId18"/>
    <p:sldId id="430" r:id="rId19"/>
    <p:sldId id="431" r:id="rId20"/>
    <p:sldId id="432" r:id="rId21"/>
    <p:sldId id="433" r:id="rId22"/>
    <p:sldId id="435"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CDD0D-41AB-74FA-D50B-5B99461C1296}" name="Moyo Myers" initials="MM" userId="S::mmyers@ashp.org::a81be176-8718-4b83-91ce-89eb3ae373d2" providerId="AD"/>
  <p188:author id="{EC052E72-062B-413C-DDD1-659D98529531}" name="Eric Maroyka" initials="EM" userId="S::emaroyka@ashp.org::013dc0d7-61f1-4654-826b-249cb01d3b88" providerId="AD"/>
  <p188:author id="{1CA798B8-47FB-4DDF-B3CD-3B98E924D8A6}" name="Joshua A. King" initials="JAK" userId="Joshua A. King" providerId="None"/>
  <p188:author id="{3DD97ACE-DEEA-311E-44B1-88E3912C93EB}" name="Monica Mehta" initials="MM" userId="S::mmehta@ashp.org::64f7db58-fee3-41dd-bd09-9066dc88c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1F"/>
    <a:srgbClr val="E57137"/>
    <a:srgbClr val="7F7F7F"/>
    <a:srgbClr val="006EB7"/>
    <a:srgbClr val="5B9BD5"/>
    <a:srgbClr val="F7C024"/>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CA476-1E0A-4E2D-B727-1DF037DAC5FC}" v="3" dt="2025-02-04T21:22:49.746"/>
    <p1510:client id="{E378BAA3-9179-4EC7-A864-9E9B2F25F65B}" v="1" dt="2025-02-04T21:27:25.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9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o Myers" userId="a81be176-8718-4b83-91ce-89eb3ae373d2" providerId="ADAL" clId="{965CA476-1E0A-4E2D-B727-1DF037DAC5FC}"/>
    <pc:docChg chg="modSld">
      <pc:chgData name="Moyo Myers" userId="a81be176-8718-4b83-91ce-89eb3ae373d2" providerId="ADAL" clId="{965CA476-1E0A-4E2D-B727-1DF037DAC5FC}" dt="2025-02-04T21:18:45.604" v="24" actId="6549"/>
      <pc:docMkLst>
        <pc:docMk/>
      </pc:docMkLst>
      <pc:sldChg chg="modSp mod">
        <pc:chgData name="Moyo Myers" userId="a81be176-8718-4b83-91ce-89eb3ae373d2" providerId="ADAL" clId="{965CA476-1E0A-4E2D-B727-1DF037DAC5FC}" dt="2025-02-04T21:18:45.604" v="24" actId="6549"/>
        <pc:sldMkLst>
          <pc:docMk/>
          <pc:sldMk cId="1138789868" sldId="437"/>
        </pc:sldMkLst>
        <pc:spChg chg="mod">
          <ac:chgData name="Moyo Myers" userId="a81be176-8718-4b83-91ce-89eb3ae373d2" providerId="ADAL" clId="{965CA476-1E0A-4E2D-B727-1DF037DAC5FC}" dt="2025-02-04T21:18:45.604" v="24" actId="6549"/>
          <ac:spMkLst>
            <pc:docMk/>
            <pc:sldMk cId="1138789868" sldId="437"/>
            <ac:spMk id="4" creationId="{EFC2F773-F92B-7E2B-663E-F575BCECC7FE}"/>
          </ac:spMkLst>
        </pc:spChg>
      </pc:sldChg>
    </pc:docChg>
  </pc:docChgLst>
  <pc:docChgLst>
    <pc:chgData name="Moyo Myers" userId="a81be176-8718-4b83-91ce-89eb3ae373d2" providerId="ADAL" clId="{E378BAA3-9179-4EC7-A864-9E9B2F25F65B}"/>
    <pc:docChg chg="delSld modSld">
      <pc:chgData name="Moyo Myers" userId="a81be176-8718-4b83-91ce-89eb3ae373d2" providerId="ADAL" clId="{E378BAA3-9179-4EC7-A864-9E9B2F25F65B}" dt="2025-02-04T21:27:02.044" v="14" actId="2696"/>
      <pc:docMkLst>
        <pc:docMk/>
      </pc:docMkLst>
      <pc:sldChg chg="modSp mod">
        <pc:chgData name="Moyo Myers" userId="a81be176-8718-4b83-91ce-89eb3ae373d2" providerId="ADAL" clId="{E378BAA3-9179-4EC7-A864-9E9B2F25F65B}" dt="2025-02-04T21:26:43.270" v="13" actId="20577"/>
        <pc:sldMkLst>
          <pc:docMk/>
          <pc:sldMk cId="2551997990" sldId="257"/>
        </pc:sldMkLst>
        <pc:spChg chg="mod">
          <ac:chgData name="Moyo Myers" userId="a81be176-8718-4b83-91ce-89eb3ae373d2" providerId="ADAL" clId="{E378BAA3-9179-4EC7-A864-9E9B2F25F65B}" dt="2025-02-04T21:26:43.270" v="13" actId="20577"/>
          <ac:spMkLst>
            <pc:docMk/>
            <pc:sldMk cId="2551997990" sldId="257"/>
            <ac:spMk id="3" creationId="{00000000-0000-0000-0000-000000000000}"/>
          </ac:spMkLst>
        </pc:spChg>
      </pc:sldChg>
      <pc:sldChg chg="del">
        <pc:chgData name="Moyo Myers" userId="a81be176-8718-4b83-91ce-89eb3ae373d2" providerId="ADAL" clId="{E378BAA3-9179-4EC7-A864-9E9B2F25F65B}" dt="2025-02-04T21:27:02.044" v="14" actId="2696"/>
        <pc:sldMkLst>
          <pc:docMk/>
          <pc:sldMk cId="121184809" sldId="405"/>
        </pc:sldMkLst>
      </pc:sldChg>
      <pc:sldChg chg="del">
        <pc:chgData name="Moyo Myers" userId="a81be176-8718-4b83-91ce-89eb3ae373d2" providerId="ADAL" clId="{E378BAA3-9179-4EC7-A864-9E9B2F25F65B}" dt="2025-02-04T21:27:02.044" v="14" actId="2696"/>
        <pc:sldMkLst>
          <pc:docMk/>
          <pc:sldMk cId="1304784264" sldId="414"/>
        </pc:sldMkLst>
      </pc:sldChg>
      <pc:sldChg chg="del">
        <pc:chgData name="Moyo Myers" userId="a81be176-8718-4b83-91ce-89eb3ae373d2" providerId="ADAL" clId="{E378BAA3-9179-4EC7-A864-9E9B2F25F65B}" dt="2025-02-04T21:27:02.044" v="14" actId="2696"/>
        <pc:sldMkLst>
          <pc:docMk/>
          <pc:sldMk cId="2542688038" sldId="418"/>
        </pc:sldMkLst>
      </pc:sldChg>
      <pc:sldChg chg="del">
        <pc:chgData name="Moyo Myers" userId="a81be176-8718-4b83-91ce-89eb3ae373d2" providerId="ADAL" clId="{E378BAA3-9179-4EC7-A864-9E9B2F25F65B}" dt="2025-02-04T21:27:02.044" v="14" actId="2696"/>
        <pc:sldMkLst>
          <pc:docMk/>
          <pc:sldMk cId="2860289139" sldId="419"/>
        </pc:sldMkLst>
      </pc:sldChg>
      <pc:sldChg chg="del">
        <pc:chgData name="Moyo Myers" userId="a81be176-8718-4b83-91ce-89eb3ae373d2" providerId="ADAL" clId="{E378BAA3-9179-4EC7-A864-9E9B2F25F65B}" dt="2025-02-04T21:27:02.044" v="14" actId="2696"/>
        <pc:sldMkLst>
          <pc:docMk/>
          <pc:sldMk cId="545153005" sldId="421"/>
        </pc:sldMkLst>
      </pc:sldChg>
      <pc:sldChg chg="del">
        <pc:chgData name="Moyo Myers" userId="a81be176-8718-4b83-91ce-89eb3ae373d2" providerId="ADAL" clId="{E378BAA3-9179-4EC7-A864-9E9B2F25F65B}" dt="2025-02-04T21:27:02.044" v="14" actId="2696"/>
        <pc:sldMkLst>
          <pc:docMk/>
          <pc:sldMk cId="3297302856" sldId="424"/>
        </pc:sldMkLst>
      </pc:sldChg>
      <pc:sldChg chg="del">
        <pc:chgData name="Moyo Myers" userId="a81be176-8718-4b83-91ce-89eb3ae373d2" providerId="ADAL" clId="{E378BAA3-9179-4EC7-A864-9E9B2F25F65B}" dt="2025-02-04T21:27:02.044" v="14" actId="2696"/>
        <pc:sldMkLst>
          <pc:docMk/>
          <pc:sldMk cId="3300564231" sldId="426"/>
        </pc:sldMkLst>
      </pc:sldChg>
      <pc:sldChg chg="del">
        <pc:chgData name="Moyo Myers" userId="a81be176-8718-4b83-91ce-89eb3ae373d2" providerId="ADAL" clId="{E378BAA3-9179-4EC7-A864-9E9B2F25F65B}" dt="2025-02-04T21:27:02.044" v="14" actId="2696"/>
        <pc:sldMkLst>
          <pc:docMk/>
          <pc:sldMk cId="3508111548" sldId="434"/>
        </pc:sldMkLst>
      </pc:sldChg>
      <pc:sldChg chg="del">
        <pc:chgData name="Moyo Myers" userId="a81be176-8718-4b83-91ce-89eb3ae373d2" providerId="ADAL" clId="{E378BAA3-9179-4EC7-A864-9E9B2F25F65B}" dt="2025-02-04T21:27:02.044" v="14" actId="2696"/>
        <pc:sldMkLst>
          <pc:docMk/>
          <pc:sldMk cId="2489479077" sldId="436"/>
        </pc:sldMkLst>
      </pc:sldChg>
      <pc:sldChg chg="del">
        <pc:chgData name="Moyo Myers" userId="a81be176-8718-4b83-91ce-89eb3ae373d2" providerId="ADAL" clId="{E378BAA3-9179-4EC7-A864-9E9B2F25F65B}" dt="2025-02-04T21:27:02.044" v="14" actId="2696"/>
        <pc:sldMkLst>
          <pc:docMk/>
          <pc:sldMk cId="1138789868" sldId="437"/>
        </pc:sldMkLst>
      </pc:sldChg>
    </pc:docChg>
  </pc:docChgLst>
  <pc:docChgLst>
    <pc:chgData name="Moyo Myers" userId="a81be176-8718-4b83-91ce-89eb3ae373d2" providerId="ADAL" clId="{936C0C7F-D3DF-49CA-9552-2DB71EA5CF9E}"/>
    <pc:docChg chg="undo redo custSel addSld delSld modSld sldOrd modMainMaster">
      <pc:chgData name="Moyo Myers" userId="a81be176-8718-4b83-91ce-89eb3ae373d2" providerId="ADAL" clId="{936C0C7F-D3DF-49CA-9552-2DB71EA5CF9E}" dt="2025-01-28T15:37:34.010" v="1597" actId="14100"/>
      <pc:docMkLst>
        <pc:docMk/>
      </pc:docMkLst>
      <pc:sldChg chg="modSp mod modClrScheme chgLayout">
        <pc:chgData name="Moyo Myers" userId="a81be176-8718-4b83-91ce-89eb3ae373d2" providerId="ADAL" clId="{936C0C7F-D3DF-49CA-9552-2DB71EA5CF9E}" dt="2025-01-28T13:38:40.764" v="167" actId="1076"/>
        <pc:sldMkLst>
          <pc:docMk/>
          <pc:sldMk cId="2551997990" sldId="257"/>
        </pc:sldMkLst>
        <pc:spChg chg="mod ord">
          <ac:chgData name="Moyo Myers" userId="a81be176-8718-4b83-91ce-89eb3ae373d2" providerId="ADAL" clId="{936C0C7F-D3DF-49CA-9552-2DB71EA5CF9E}" dt="2025-01-28T13:38:40.764" v="167" actId="1076"/>
          <ac:spMkLst>
            <pc:docMk/>
            <pc:sldMk cId="2551997990" sldId="257"/>
            <ac:spMk id="2" creationId="{00000000-0000-0000-0000-000000000000}"/>
          </ac:spMkLst>
        </pc:spChg>
        <pc:spChg chg="mod">
          <ac:chgData name="Moyo Myers" userId="a81be176-8718-4b83-91ce-89eb3ae373d2" providerId="ADAL" clId="{936C0C7F-D3DF-49CA-9552-2DB71EA5CF9E}" dt="2025-01-28T13:38:37.420" v="166" actId="1076"/>
          <ac:spMkLst>
            <pc:docMk/>
            <pc:sldMk cId="2551997990" sldId="257"/>
            <ac:spMk id="3" creationId="{00000000-0000-0000-0000-000000000000}"/>
          </ac:spMkLst>
        </pc:spChg>
      </pc:sldChg>
      <pc:sldChg chg="addSp delSp modSp mod modClrScheme chgLayout">
        <pc:chgData name="Moyo Myers" userId="a81be176-8718-4b83-91ce-89eb3ae373d2" providerId="ADAL" clId="{936C0C7F-D3DF-49CA-9552-2DB71EA5CF9E}" dt="2025-01-28T13:46:55.935" v="567" actId="478"/>
        <pc:sldMkLst>
          <pc:docMk/>
          <pc:sldMk cId="4017872657" sldId="258"/>
        </pc:sldMkLst>
        <pc:spChg chg="mod ord">
          <ac:chgData name="Moyo Myers" userId="a81be176-8718-4b83-91ce-89eb3ae373d2" providerId="ADAL" clId="{936C0C7F-D3DF-49CA-9552-2DB71EA5CF9E}" dt="2025-01-28T13:45:49.078" v="557" actId="27636"/>
          <ac:spMkLst>
            <pc:docMk/>
            <pc:sldMk cId="4017872657" sldId="258"/>
            <ac:spMk id="2" creationId="{00000000-0000-0000-0000-000000000000}"/>
          </ac:spMkLst>
        </pc:spChg>
        <pc:spChg chg="mod ord">
          <ac:chgData name="Moyo Myers" userId="a81be176-8718-4b83-91ce-89eb3ae373d2" providerId="ADAL" clId="{936C0C7F-D3DF-49CA-9552-2DB71EA5CF9E}" dt="2025-01-28T13:46:45.206" v="566" actId="27636"/>
          <ac:spMkLst>
            <pc:docMk/>
            <pc:sldMk cId="4017872657" sldId="258"/>
            <ac:spMk id="3" creationId="{00000000-0000-0000-0000-000000000000}"/>
          </ac:spMkLst>
        </pc:spChg>
        <pc:spChg chg="add mod ord">
          <ac:chgData name="Moyo Myers" userId="a81be176-8718-4b83-91ce-89eb3ae373d2" providerId="ADAL" clId="{936C0C7F-D3DF-49CA-9552-2DB71EA5CF9E}" dt="2025-01-28T13:45:36.487" v="550" actId="700"/>
          <ac:spMkLst>
            <pc:docMk/>
            <pc:sldMk cId="4017872657" sldId="258"/>
            <ac:spMk id="6" creationId="{A660A276-E9C5-F128-E034-D30183D73B77}"/>
          </ac:spMkLst>
        </pc:spChg>
      </pc:sldChg>
      <pc:sldChg chg="addSp delSp modSp mod modClrScheme chgLayout">
        <pc:chgData name="Moyo Myers" userId="a81be176-8718-4b83-91ce-89eb3ae373d2" providerId="ADAL" clId="{936C0C7F-D3DF-49CA-9552-2DB71EA5CF9E}" dt="2025-01-28T13:48:25.417" v="591" actId="1076"/>
        <pc:sldMkLst>
          <pc:docMk/>
          <pc:sldMk cId="2089060874" sldId="259"/>
        </pc:sldMkLst>
        <pc:spChg chg="add mod ord">
          <ac:chgData name="Moyo Myers" userId="a81be176-8718-4b83-91ce-89eb3ae373d2" providerId="ADAL" clId="{936C0C7F-D3DF-49CA-9552-2DB71EA5CF9E}" dt="2025-01-28T13:48:07.762" v="587" actId="20577"/>
          <ac:spMkLst>
            <pc:docMk/>
            <pc:sldMk cId="2089060874" sldId="259"/>
            <ac:spMk id="3" creationId="{ACF4B003-04A8-DCCA-3D1A-11FF81E84D7E}"/>
          </ac:spMkLst>
        </pc:spChg>
        <pc:picChg chg="mod">
          <ac:chgData name="Moyo Myers" userId="a81be176-8718-4b83-91ce-89eb3ae373d2" providerId="ADAL" clId="{936C0C7F-D3DF-49CA-9552-2DB71EA5CF9E}" dt="2025-01-28T13:48:25.417" v="591" actId="1076"/>
          <ac:picMkLst>
            <pc:docMk/>
            <pc:sldMk cId="2089060874" sldId="259"/>
            <ac:picMk id="4" creationId="{00000000-0000-0000-0000-000000000000}"/>
          </ac:picMkLst>
        </pc:picChg>
      </pc:sldChg>
      <pc:sldChg chg="modSp mod modClrScheme chgLayout">
        <pc:chgData name="Moyo Myers" userId="a81be176-8718-4b83-91ce-89eb3ae373d2" providerId="ADAL" clId="{936C0C7F-D3DF-49CA-9552-2DB71EA5CF9E}" dt="2025-01-28T14:59:01.323" v="1423" actId="26606"/>
        <pc:sldMkLst>
          <pc:docMk/>
          <pc:sldMk cId="2769966427" sldId="260"/>
        </pc:sldMkLst>
        <pc:spChg chg="mod">
          <ac:chgData name="Moyo Myers" userId="a81be176-8718-4b83-91ce-89eb3ae373d2" providerId="ADAL" clId="{936C0C7F-D3DF-49CA-9552-2DB71EA5CF9E}" dt="2025-01-28T14:59:01.323" v="1423" actId="26606"/>
          <ac:spMkLst>
            <pc:docMk/>
            <pc:sldMk cId="2769966427" sldId="260"/>
            <ac:spMk id="2" creationId="{00000000-0000-0000-0000-000000000000}"/>
          </ac:spMkLst>
        </pc:spChg>
        <pc:spChg chg="mod">
          <ac:chgData name="Moyo Myers" userId="a81be176-8718-4b83-91ce-89eb3ae373d2" providerId="ADAL" clId="{936C0C7F-D3DF-49CA-9552-2DB71EA5CF9E}" dt="2025-01-28T14:59:01.323" v="1423" actId="26606"/>
          <ac:spMkLst>
            <pc:docMk/>
            <pc:sldMk cId="2769966427" sldId="260"/>
            <ac:spMk id="3" creationId="{00000000-0000-0000-0000-000000000000}"/>
          </ac:spMkLst>
        </pc:spChg>
        <pc:picChg chg="mod">
          <ac:chgData name="Moyo Myers" userId="a81be176-8718-4b83-91ce-89eb3ae373d2" providerId="ADAL" clId="{936C0C7F-D3DF-49CA-9552-2DB71EA5CF9E}" dt="2025-01-28T14:59:01.323" v="1423" actId="26606"/>
          <ac:picMkLst>
            <pc:docMk/>
            <pc:sldMk cId="2769966427" sldId="260"/>
            <ac:picMk id="5" creationId="{00000000-0000-0000-0000-000000000000}"/>
          </ac:picMkLst>
        </pc:picChg>
      </pc:sldChg>
      <pc:sldChg chg="addSp delSp modSp mod modClrScheme chgLayout">
        <pc:chgData name="Moyo Myers" userId="a81be176-8718-4b83-91ce-89eb3ae373d2" providerId="ADAL" clId="{936C0C7F-D3DF-49CA-9552-2DB71EA5CF9E}" dt="2025-01-28T13:51:34.503" v="632" actId="1076"/>
        <pc:sldMkLst>
          <pc:docMk/>
          <pc:sldMk cId="2904361031" sldId="383"/>
        </pc:sldMkLst>
        <pc:spChg chg="mod ord">
          <ac:chgData name="Moyo Myers" userId="a81be176-8718-4b83-91ce-89eb3ae373d2" providerId="ADAL" clId="{936C0C7F-D3DF-49CA-9552-2DB71EA5CF9E}" dt="2025-01-28T13:51:34.503" v="632" actId="1076"/>
          <ac:spMkLst>
            <pc:docMk/>
            <pc:sldMk cId="2904361031" sldId="383"/>
            <ac:spMk id="2" creationId="{00000000-0000-0000-0000-000000000000}"/>
          </ac:spMkLst>
        </pc:spChg>
        <pc:spChg chg="add mod ord">
          <ac:chgData name="Moyo Myers" userId="a81be176-8718-4b83-91ce-89eb3ae373d2" providerId="ADAL" clId="{936C0C7F-D3DF-49CA-9552-2DB71EA5CF9E}" dt="2025-01-28T13:49:35.962" v="625" actId="20577"/>
          <ac:spMkLst>
            <pc:docMk/>
            <pc:sldMk cId="2904361031" sldId="383"/>
            <ac:spMk id="4" creationId="{AF13650D-5D05-AD24-68A2-0089EBA1EC7C}"/>
          </ac:spMkLst>
        </pc:spChg>
      </pc:sldChg>
      <pc:sldChg chg="modSp del">
        <pc:chgData name="Moyo Myers" userId="a81be176-8718-4b83-91ce-89eb3ae373d2" providerId="ADAL" clId="{936C0C7F-D3DF-49CA-9552-2DB71EA5CF9E}" dt="2025-01-28T14:49:35.871" v="1389" actId="2696"/>
        <pc:sldMkLst>
          <pc:docMk/>
          <pc:sldMk cId="1323986504" sldId="384"/>
        </pc:sldMkLst>
      </pc:sldChg>
      <pc:sldChg chg="modSp del mod">
        <pc:chgData name="Moyo Myers" userId="a81be176-8718-4b83-91ce-89eb3ae373d2" providerId="ADAL" clId="{936C0C7F-D3DF-49CA-9552-2DB71EA5CF9E}" dt="2025-01-28T14:59:20.361" v="1424" actId="2696"/>
        <pc:sldMkLst>
          <pc:docMk/>
          <pc:sldMk cId="1613305027" sldId="385"/>
        </pc:sldMkLst>
      </pc:sldChg>
      <pc:sldChg chg="modSp del">
        <pc:chgData name="Moyo Myers" userId="a81be176-8718-4b83-91ce-89eb3ae373d2" providerId="ADAL" clId="{936C0C7F-D3DF-49CA-9552-2DB71EA5CF9E}" dt="2025-01-28T14:21:29.503" v="661" actId="2696"/>
        <pc:sldMkLst>
          <pc:docMk/>
          <pc:sldMk cId="2421501643" sldId="386"/>
        </pc:sldMkLst>
      </pc:sldChg>
      <pc:sldChg chg="modSp del">
        <pc:chgData name="Moyo Myers" userId="a81be176-8718-4b83-91ce-89eb3ae373d2" providerId="ADAL" clId="{936C0C7F-D3DF-49CA-9552-2DB71EA5CF9E}" dt="2025-01-28T14:22:35.812" v="679" actId="2696"/>
        <pc:sldMkLst>
          <pc:docMk/>
          <pc:sldMk cId="968441275" sldId="387"/>
        </pc:sldMkLst>
      </pc:sldChg>
      <pc:sldChg chg="modSp del">
        <pc:chgData name="Moyo Myers" userId="a81be176-8718-4b83-91ce-89eb3ae373d2" providerId="ADAL" clId="{936C0C7F-D3DF-49CA-9552-2DB71EA5CF9E}" dt="2025-01-28T14:22:29.916" v="678" actId="2696"/>
        <pc:sldMkLst>
          <pc:docMk/>
          <pc:sldMk cId="3365943774" sldId="388"/>
        </pc:sldMkLst>
      </pc:sldChg>
      <pc:sldChg chg="modSp del">
        <pc:chgData name="Moyo Myers" userId="a81be176-8718-4b83-91ce-89eb3ae373d2" providerId="ADAL" clId="{936C0C7F-D3DF-49CA-9552-2DB71EA5CF9E}" dt="2025-01-28T14:22:26.217" v="677" actId="2696"/>
        <pc:sldMkLst>
          <pc:docMk/>
          <pc:sldMk cId="4021904860" sldId="389"/>
        </pc:sldMkLst>
      </pc:sldChg>
      <pc:sldChg chg="modSp del">
        <pc:chgData name="Moyo Myers" userId="a81be176-8718-4b83-91ce-89eb3ae373d2" providerId="ADAL" clId="{936C0C7F-D3DF-49CA-9552-2DB71EA5CF9E}" dt="2025-01-28T14:22:22.895" v="676" actId="2696"/>
        <pc:sldMkLst>
          <pc:docMk/>
          <pc:sldMk cId="2484003248" sldId="390"/>
        </pc:sldMkLst>
      </pc:sldChg>
      <pc:sldChg chg="modSp del">
        <pc:chgData name="Moyo Myers" userId="a81be176-8718-4b83-91ce-89eb3ae373d2" providerId="ADAL" clId="{936C0C7F-D3DF-49CA-9552-2DB71EA5CF9E}" dt="2025-01-28T14:22:18.590" v="675" actId="2696"/>
        <pc:sldMkLst>
          <pc:docMk/>
          <pc:sldMk cId="3586465383" sldId="391"/>
        </pc:sldMkLst>
      </pc:sldChg>
      <pc:sldChg chg="modSp del">
        <pc:chgData name="Moyo Myers" userId="a81be176-8718-4b83-91ce-89eb3ae373d2" providerId="ADAL" clId="{936C0C7F-D3DF-49CA-9552-2DB71EA5CF9E}" dt="2025-01-28T14:22:13.691" v="674" actId="2696"/>
        <pc:sldMkLst>
          <pc:docMk/>
          <pc:sldMk cId="1021132245" sldId="392"/>
        </pc:sldMkLst>
      </pc:sldChg>
      <pc:sldChg chg="modSp del">
        <pc:chgData name="Moyo Myers" userId="a81be176-8718-4b83-91ce-89eb3ae373d2" providerId="ADAL" clId="{936C0C7F-D3DF-49CA-9552-2DB71EA5CF9E}" dt="2025-01-28T14:22:10.922" v="673" actId="2696"/>
        <pc:sldMkLst>
          <pc:docMk/>
          <pc:sldMk cId="939195762" sldId="393"/>
        </pc:sldMkLst>
      </pc:sldChg>
      <pc:sldChg chg="del">
        <pc:chgData name="Moyo Myers" userId="a81be176-8718-4b83-91ce-89eb3ae373d2" providerId="ADAL" clId="{936C0C7F-D3DF-49CA-9552-2DB71EA5CF9E}" dt="2025-01-28T14:22:07.837" v="672" actId="2696"/>
        <pc:sldMkLst>
          <pc:docMk/>
          <pc:sldMk cId="3928959814" sldId="394"/>
        </pc:sldMkLst>
      </pc:sldChg>
      <pc:sldChg chg="modSp del">
        <pc:chgData name="Moyo Myers" userId="a81be176-8718-4b83-91ce-89eb3ae373d2" providerId="ADAL" clId="{936C0C7F-D3DF-49CA-9552-2DB71EA5CF9E}" dt="2025-01-28T14:22:04.740" v="671" actId="2696"/>
        <pc:sldMkLst>
          <pc:docMk/>
          <pc:sldMk cId="2811551324" sldId="395"/>
        </pc:sldMkLst>
      </pc:sldChg>
      <pc:sldChg chg="del">
        <pc:chgData name="Moyo Myers" userId="a81be176-8718-4b83-91ce-89eb3ae373d2" providerId="ADAL" clId="{936C0C7F-D3DF-49CA-9552-2DB71EA5CF9E}" dt="2025-01-28T14:22:01.702" v="670" actId="2696"/>
        <pc:sldMkLst>
          <pc:docMk/>
          <pc:sldMk cId="1110205926" sldId="396"/>
        </pc:sldMkLst>
      </pc:sldChg>
      <pc:sldChg chg="modSp del">
        <pc:chgData name="Moyo Myers" userId="a81be176-8718-4b83-91ce-89eb3ae373d2" providerId="ADAL" clId="{936C0C7F-D3DF-49CA-9552-2DB71EA5CF9E}" dt="2025-01-28T14:21:57.973" v="669" actId="2696"/>
        <pc:sldMkLst>
          <pc:docMk/>
          <pc:sldMk cId="1442092013" sldId="397"/>
        </pc:sldMkLst>
      </pc:sldChg>
      <pc:sldChg chg="modSp del">
        <pc:chgData name="Moyo Myers" userId="a81be176-8718-4b83-91ce-89eb3ae373d2" providerId="ADAL" clId="{936C0C7F-D3DF-49CA-9552-2DB71EA5CF9E}" dt="2025-01-28T14:21:55.115" v="668" actId="2696"/>
        <pc:sldMkLst>
          <pc:docMk/>
          <pc:sldMk cId="3371688389" sldId="398"/>
        </pc:sldMkLst>
      </pc:sldChg>
      <pc:sldChg chg="modSp del">
        <pc:chgData name="Moyo Myers" userId="a81be176-8718-4b83-91ce-89eb3ae373d2" providerId="ADAL" clId="{936C0C7F-D3DF-49CA-9552-2DB71EA5CF9E}" dt="2025-01-28T14:21:52.519" v="667" actId="2696"/>
        <pc:sldMkLst>
          <pc:docMk/>
          <pc:sldMk cId="2625655891" sldId="399"/>
        </pc:sldMkLst>
      </pc:sldChg>
      <pc:sldChg chg="modSp del">
        <pc:chgData name="Moyo Myers" userId="a81be176-8718-4b83-91ce-89eb3ae373d2" providerId="ADAL" clId="{936C0C7F-D3DF-49CA-9552-2DB71EA5CF9E}" dt="2025-01-28T14:21:48.903" v="666" actId="2696"/>
        <pc:sldMkLst>
          <pc:docMk/>
          <pc:sldMk cId="658477229" sldId="400"/>
        </pc:sldMkLst>
      </pc:sldChg>
      <pc:sldChg chg="modSp del">
        <pc:chgData name="Moyo Myers" userId="a81be176-8718-4b83-91ce-89eb3ae373d2" providerId="ADAL" clId="{936C0C7F-D3DF-49CA-9552-2DB71EA5CF9E}" dt="2025-01-28T14:21:45.811" v="665" actId="2696"/>
        <pc:sldMkLst>
          <pc:docMk/>
          <pc:sldMk cId="2931104328" sldId="401"/>
        </pc:sldMkLst>
      </pc:sldChg>
      <pc:sldChg chg="modSp del">
        <pc:chgData name="Moyo Myers" userId="a81be176-8718-4b83-91ce-89eb3ae373d2" providerId="ADAL" clId="{936C0C7F-D3DF-49CA-9552-2DB71EA5CF9E}" dt="2025-01-28T14:21:40.873" v="664" actId="2696"/>
        <pc:sldMkLst>
          <pc:docMk/>
          <pc:sldMk cId="2145911801" sldId="402"/>
        </pc:sldMkLst>
      </pc:sldChg>
      <pc:sldChg chg="modSp del">
        <pc:chgData name="Moyo Myers" userId="a81be176-8718-4b83-91ce-89eb3ae373d2" providerId="ADAL" clId="{936C0C7F-D3DF-49CA-9552-2DB71EA5CF9E}" dt="2025-01-28T14:21:35.776" v="663" actId="2696"/>
        <pc:sldMkLst>
          <pc:docMk/>
          <pc:sldMk cId="3155108613" sldId="403"/>
        </pc:sldMkLst>
      </pc:sldChg>
      <pc:sldChg chg="modSp del">
        <pc:chgData name="Moyo Myers" userId="a81be176-8718-4b83-91ce-89eb3ae373d2" providerId="ADAL" clId="{936C0C7F-D3DF-49CA-9552-2DB71EA5CF9E}" dt="2025-01-28T14:21:33.014" v="662" actId="2696"/>
        <pc:sldMkLst>
          <pc:docMk/>
          <pc:sldMk cId="135667242" sldId="404"/>
        </pc:sldMkLst>
      </pc:sldChg>
      <pc:sldChg chg="addSp delSp modSp mod ord modClrScheme chgLayout">
        <pc:chgData name="Moyo Myers" userId="a81be176-8718-4b83-91ce-89eb3ae373d2" providerId="ADAL" clId="{936C0C7F-D3DF-49CA-9552-2DB71EA5CF9E}" dt="2025-01-28T15:21:19.577" v="1449" actId="20577"/>
        <pc:sldMkLst>
          <pc:docMk/>
          <pc:sldMk cId="121184809" sldId="405"/>
        </pc:sldMkLst>
        <pc:spChg chg="add mod ord">
          <ac:chgData name="Moyo Myers" userId="a81be176-8718-4b83-91ce-89eb3ae373d2" providerId="ADAL" clId="{936C0C7F-D3DF-49CA-9552-2DB71EA5CF9E}" dt="2025-01-28T15:21:19.577" v="1449" actId="20577"/>
          <ac:spMkLst>
            <pc:docMk/>
            <pc:sldMk cId="121184809" sldId="405"/>
            <ac:spMk id="4" creationId="{AD04B9CB-1840-073D-37EC-598A7E1C0B57}"/>
          </ac:spMkLst>
        </pc:spChg>
        <pc:spChg chg="add mod">
          <ac:chgData name="Moyo Myers" userId="a81be176-8718-4b83-91ce-89eb3ae373d2" providerId="ADAL" clId="{936C0C7F-D3DF-49CA-9552-2DB71EA5CF9E}" dt="2025-01-28T14:26:47.526" v="866" actId="27636"/>
          <ac:spMkLst>
            <pc:docMk/>
            <pc:sldMk cId="121184809" sldId="405"/>
            <ac:spMk id="6" creationId="{9BF7EE19-D294-A64C-4B51-EF2911DD36D0}"/>
          </ac:spMkLst>
        </pc:spChg>
      </pc:sldChg>
      <pc:sldChg chg="modSp del">
        <pc:chgData name="Moyo Myers" userId="a81be176-8718-4b83-91ce-89eb3ae373d2" providerId="ADAL" clId="{936C0C7F-D3DF-49CA-9552-2DB71EA5CF9E}" dt="2025-01-28T14:50:04.519" v="1396" actId="2696"/>
        <pc:sldMkLst>
          <pc:docMk/>
          <pc:sldMk cId="317032207" sldId="407"/>
        </pc:sldMkLst>
      </pc:sldChg>
      <pc:sldChg chg="modSp del">
        <pc:chgData name="Moyo Myers" userId="a81be176-8718-4b83-91ce-89eb3ae373d2" providerId="ADAL" clId="{936C0C7F-D3DF-49CA-9552-2DB71EA5CF9E}" dt="2025-01-28T14:50:00.701" v="1395" actId="2696"/>
        <pc:sldMkLst>
          <pc:docMk/>
          <pc:sldMk cId="3740101909" sldId="408"/>
        </pc:sldMkLst>
      </pc:sldChg>
      <pc:sldChg chg="del">
        <pc:chgData name="Moyo Myers" userId="a81be176-8718-4b83-91ce-89eb3ae373d2" providerId="ADAL" clId="{936C0C7F-D3DF-49CA-9552-2DB71EA5CF9E}" dt="2025-01-28T14:49:54.310" v="1394" actId="2696"/>
        <pc:sldMkLst>
          <pc:docMk/>
          <pc:sldMk cId="2488514068" sldId="409"/>
        </pc:sldMkLst>
      </pc:sldChg>
      <pc:sldChg chg="del">
        <pc:chgData name="Moyo Myers" userId="a81be176-8718-4b83-91ce-89eb3ae373d2" providerId="ADAL" clId="{936C0C7F-D3DF-49CA-9552-2DB71EA5CF9E}" dt="2025-01-28T14:49:50.520" v="1393" actId="2696"/>
        <pc:sldMkLst>
          <pc:docMk/>
          <pc:sldMk cId="2126228178" sldId="410"/>
        </pc:sldMkLst>
      </pc:sldChg>
      <pc:sldChg chg="del">
        <pc:chgData name="Moyo Myers" userId="a81be176-8718-4b83-91ce-89eb3ae373d2" providerId="ADAL" clId="{936C0C7F-D3DF-49CA-9552-2DB71EA5CF9E}" dt="2025-01-28T14:49:47.066" v="1392" actId="2696"/>
        <pc:sldMkLst>
          <pc:docMk/>
          <pc:sldMk cId="1322577724" sldId="411"/>
        </pc:sldMkLst>
      </pc:sldChg>
      <pc:sldChg chg="modSp del">
        <pc:chgData name="Moyo Myers" userId="a81be176-8718-4b83-91ce-89eb3ae373d2" providerId="ADAL" clId="{936C0C7F-D3DF-49CA-9552-2DB71EA5CF9E}" dt="2025-01-28T14:49:44.177" v="1391" actId="2696"/>
        <pc:sldMkLst>
          <pc:docMk/>
          <pc:sldMk cId="3449474712" sldId="412"/>
        </pc:sldMkLst>
      </pc:sldChg>
      <pc:sldChg chg="del">
        <pc:chgData name="Moyo Myers" userId="a81be176-8718-4b83-91ce-89eb3ae373d2" providerId="ADAL" clId="{936C0C7F-D3DF-49CA-9552-2DB71EA5CF9E}" dt="2025-01-28T14:49:41.295" v="1390" actId="2696"/>
        <pc:sldMkLst>
          <pc:docMk/>
          <pc:sldMk cId="44230833" sldId="413"/>
        </pc:sldMkLst>
      </pc:sldChg>
      <pc:sldChg chg="modSp add mod ord">
        <pc:chgData name="Moyo Myers" userId="a81be176-8718-4b83-91ce-89eb3ae373d2" providerId="ADAL" clId="{936C0C7F-D3DF-49CA-9552-2DB71EA5CF9E}" dt="2025-01-28T15:36:42.914" v="1590" actId="1076"/>
        <pc:sldMkLst>
          <pc:docMk/>
          <pc:sldMk cId="1304784264" sldId="414"/>
        </pc:sldMkLst>
        <pc:spChg chg="mod">
          <ac:chgData name="Moyo Myers" userId="a81be176-8718-4b83-91ce-89eb3ae373d2" providerId="ADAL" clId="{936C0C7F-D3DF-49CA-9552-2DB71EA5CF9E}" dt="2025-01-28T15:21:27.043" v="1458" actId="20577"/>
          <ac:spMkLst>
            <pc:docMk/>
            <pc:sldMk cId="1304784264" sldId="414"/>
            <ac:spMk id="4" creationId="{AC1623CD-F143-B9CB-A6F6-892EE4DCE212}"/>
          </ac:spMkLst>
        </pc:spChg>
        <pc:spChg chg="mod">
          <ac:chgData name="Moyo Myers" userId="a81be176-8718-4b83-91ce-89eb3ae373d2" providerId="ADAL" clId="{936C0C7F-D3DF-49CA-9552-2DB71EA5CF9E}" dt="2025-01-28T15:36:42.914" v="1590" actId="1076"/>
          <ac:spMkLst>
            <pc:docMk/>
            <pc:sldMk cId="1304784264" sldId="414"/>
            <ac:spMk id="6" creationId="{BFECC21C-33DC-C4F4-7CB1-718E7DFE13F5}"/>
          </ac:spMkLst>
        </pc:spChg>
      </pc:sldChg>
      <pc:sldChg chg="modSp add mod">
        <pc:chgData name="Moyo Myers" userId="a81be176-8718-4b83-91ce-89eb3ae373d2" providerId="ADAL" clId="{936C0C7F-D3DF-49CA-9552-2DB71EA5CF9E}" dt="2025-01-28T15:34:33.756" v="1571" actId="27636"/>
        <pc:sldMkLst>
          <pc:docMk/>
          <pc:sldMk cId="343316582" sldId="415"/>
        </pc:sldMkLst>
        <pc:spChg chg="mod">
          <ac:chgData name="Moyo Myers" userId="a81be176-8718-4b83-91ce-89eb3ae373d2" providerId="ADAL" clId="{936C0C7F-D3DF-49CA-9552-2DB71EA5CF9E}" dt="2025-01-28T14:24:27.467" v="705" actId="27636"/>
          <ac:spMkLst>
            <pc:docMk/>
            <pc:sldMk cId="343316582" sldId="415"/>
            <ac:spMk id="4" creationId="{868D49E6-D772-75E3-97C9-68D55AB5B815}"/>
          </ac:spMkLst>
        </pc:spChg>
        <pc:spChg chg="mod">
          <ac:chgData name="Moyo Myers" userId="a81be176-8718-4b83-91ce-89eb3ae373d2" providerId="ADAL" clId="{936C0C7F-D3DF-49CA-9552-2DB71EA5CF9E}" dt="2025-01-28T15:34:33.756" v="1571" actId="27636"/>
          <ac:spMkLst>
            <pc:docMk/>
            <pc:sldMk cId="343316582" sldId="415"/>
            <ac:spMk id="6" creationId="{96B45609-BFB5-F7F2-0B33-4101F4A3598C}"/>
          </ac:spMkLst>
        </pc:spChg>
      </pc:sldChg>
      <pc:sldChg chg="modSp add mod">
        <pc:chgData name="Moyo Myers" userId="a81be176-8718-4b83-91ce-89eb3ae373d2" providerId="ADAL" clId="{936C0C7F-D3DF-49CA-9552-2DB71EA5CF9E}" dt="2025-01-28T15:34:47.900" v="1572" actId="1076"/>
        <pc:sldMkLst>
          <pc:docMk/>
          <pc:sldMk cId="3904659347" sldId="416"/>
        </pc:sldMkLst>
        <pc:spChg chg="mod">
          <ac:chgData name="Moyo Myers" userId="a81be176-8718-4b83-91ce-89eb3ae373d2" providerId="ADAL" clId="{936C0C7F-D3DF-49CA-9552-2DB71EA5CF9E}" dt="2025-01-28T14:27:16.425" v="870" actId="20577"/>
          <ac:spMkLst>
            <pc:docMk/>
            <pc:sldMk cId="3904659347" sldId="416"/>
            <ac:spMk id="4" creationId="{3CDACA34-183B-ECF1-DBFE-BFB4F1D067C7}"/>
          </ac:spMkLst>
        </pc:spChg>
        <pc:spChg chg="mod">
          <ac:chgData name="Moyo Myers" userId="a81be176-8718-4b83-91ce-89eb3ae373d2" providerId="ADAL" clId="{936C0C7F-D3DF-49CA-9552-2DB71EA5CF9E}" dt="2025-01-28T15:34:47.900" v="1572" actId="1076"/>
          <ac:spMkLst>
            <pc:docMk/>
            <pc:sldMk cId="3904659347" sldId="416"/>
            <ac:spMk id="6" creationId="{DE2F58CC-DC29-CD1D-6C05-43053DC0074B}"/>
          </ac:spMkLst>
        </pc:spChg>
      </pc:sldChg>
      <pc:sldChg chg="modSp add mod">
        <pc:chgData name="Moyo Myers" userId="a81be176-8718-4b83-91ce-89eb3ae373d2" providerId="ADAL" clId="{936C0C7F-D3DF-49CA-9552-2DB71EA5CF9E}" dt="2025-01-28T14:28:33.515" v="895" actId="114"/>
        <pc:sldMkLst>
          <pc:docMk/>
          <pc:sldMk cId="3841092905" sldId="417"/>
        </pc:sldMkLst>
        <pc:spChg chg="mod">
          <ac:chgData name="Moyo Myers" userId="a81be176-8718-4b83-91ce-89eb3ae373d2" providerId="ADAL" clId="{936C0C7F-D3DF-49CA-9552-2DB71EA5CF9E}" dt="2025-01-28T14:28:03.774" v="880" actId="20577"/>
          <ac:spMkLst>
            <pc:docMk/>
            <pc:sldMk cId="3841092905" sldId="417"/>
            <ac:spMk id="4" creationId="{96284DC5-3B0D-C169-6B90-0927E826CB64}"/>
          </ac:spMkLst>
        </pc:spChg>
        <pc:spChg chg="mod">
          <ac:chgData name="Moyo Myers" userId="a81be176-8718-4b83-91ce-89eb3ae373d2" providerId="ADAL" clId="{936C0C7F-D3DF-49CA-9552-2DB71EA5CF9E}" dt="2025-01-28T14:28:33.515" v="895" actId="114"/>
          <ac:spMkLst>
            <pc:docMk/>
            <pc:sldMk cId="3841092905" sldId="417"/>
            <ac:spMk id="6" creationId="{2E0644B3-7F37-FAB5-9539-A9C4160251B1}"/>
          </ac:spMkLst>
        </pc:spChg>
      </pc:sldChg>
      <pc:sldChg chg="modSp add mod ord">
        <pc:chgData name="Moyo Myers" userId="a81be176-8718-4b83-91ce-89eb3ae373d2" providerId="ADAL" clId="{936C0C7F-D3DF-49CA-9552-2DB71EA5CF9E}" dt="2025-01-28T15:21:34.112" v="1467" actId="20577"/>
        <pc:sldMkLst>
          <pc:docMk/>
          <pc:sldMk cId="2542688038" sldId="418"/>
        </pc:sldMkLst>
        <pc:spChg chg="mod">
          <ac:chgData name="Moyo Myers" userId="a81be176-8718-4b83-91ce-89eb3ae373d2" providerId="ADAL" clId="{936C0C7F-D3DF-49CA-9552-2DB71EA5CF9E}" dt="2025-01-28T15:21:34.112" v="1467" actId="20577"/>
          <ac:spMkLst>
            <pc:docMk/>
            <pc:sldMk cId="2542688038" sldId="418"/>
            <ac:spMk id="4" creationId="{5696843A-3FDF-D4F0-3EDA-23594314CFC0}"/>
          </ac:spMkLst>
        </pc:spChg>
        <pc:spChg chg="mod">
          <ac:chgData name="Moyo Myers" userId="a81be176-8718-4b83-91ce-89eb3ae373d2" providerId="ADAL" clId="{936C0C7F-D3DF-49CA-9552-2DB71EA5CF9E}" dt="2025-01-28T14:29:34.291" v="917" actId="114"/>
          <ac:spMkLst>
            <pc:docMk/>
            <pc:sldMk cId="2542688038" sldId="418"/>
            <ac:spMk id="6" creationId="{E82A2A73-4544-40CE-0F6A-FB0A7575C2F1}"/>
          </ac:spMkLst>
        </pc:spChg>
      </pc:sldChg>
      <pc:sldChg chg="modSp add mod ord">
        <pc:chgData name="Moyo Myers" userId="a81be176-8718-4b83-91ce-89eb3ae373d2" providerId="ADAL" clId="{936C0C7F-D3DF-49CA-9552-2DB71EA5CF9E}" dt="2025-01-28T15:21:42.391" v="1476" actId="20577"/>
        <pc:sldMkLst>
          <pc:docMk/>
          <pc:sldMk cId="2860289139" sldId="419"/>
        </pc:sldMkLst>
        <pc:spChg chg="mod">
          <ac:chgData name="Moyo Myers" userId="a81be176-8718-4b83-91ce-89eb3ae373d2" providerId="ADAL" clId="{936C0C7F-D3DF-49CA-9552-2DB71EA5CF9E}" dt="2025-01-28T15:21:42.391" v="1476" actId="20577"/>
          <ac:spMkLst>
            <pc:docMk/>
            <pc:sldMk cId="2860289139" sldId="419"/>
            <ac:spMk id="4" creationId="{953FEE4D-9E68-9807-8E02-236A1F8D0126}"/>
          </ac:spMkLst>
        </pc:spChg>
        <pc:spChg chg="mod">
          <ac:chgData name="Moyo Myers" userId="a81be176-8718-4b83-91ce-89eb3ae373d2" providerId="ADAL" clId="{936C0C7F-D3DF-49CA-9552-2DB71EA5CF9E}" dt="2025-01-28T14:30:25.496" v="924" actId="15"/>
          <ac:spMkLst>
            <pc:docMk/>
            <pc:sldMk cId="2860289139" sldId="419"/>
            <ac:spMk id="6" creationId="{BD662CAF-5E3A-D203-9DA2-E7A912B4774C}"/>
          </ac:spMkLst>
        </pc:spChg>
      </pc:sldChg>
      <pc:sldChg chg="modSp add mod">
        <pc:chgData name="Moyo Myers" userId="a81be176-8718-4b83-91ce-89eb3ae373d2" providerId="ADAL" clId="{936C0C7F-D3DF-49CA-9552-2DB71EA5CF9E}" dt="2025-01-28T14:31:20.693" v="937" actId="27636"/>
        <pc:sldMkLst>
          <pc:docMk/>
          <pc:sldMk cId="1529608431" sldId="420"/>
        </pc:sldMkLst>
        <pc:spChg chg="mod">
          <ac:chgData name="Moyo Myers" userId="a81be176-8718-4b83-91ce-89eb3ae373d2" providerId="ADAL" clId="{936C0C7F-D3DF-49CA-9552-2DB71EA5CF9E}" dt="2025-01-28T14:31:04.298" v="926"/>
          <ac:spMkLst>
            <pc:docMk/>
            <pc:sldMk cId="1529608431" sldId="420"/>
            <ac:spMk id="4" creationId="{080A4C10-B8C5-9101-B695-40063EA1171A}"/>
          </ac:spMkLst>
        </pc:spChg>
        <pc:spChg chg="mod">
          <ac:chgData name="Moyo Myers" userId="a81be176-8718-4b83-91ce-89eb3ae373d2" providerId="ADAL" clId="{936C0C7F-D3DF-49CA-9552-2DB71EA5CF9E}" dt="2025-01-28T14:31:20.693" v="937" actId="27636"/>
          <ac:spMkLst>
            <pc:docMk/>
            <pc:sldMk cId="1529608431" sldId="420"/>
            <ac:spMk id="6" creationId="{FA5B8FB3-E1C6-B715-BB41-27E6F6081DDE}"/>
          </ac:spMkLst>
        </pc:spChg>
      </pc:sldChg>
      <pc:sldChg chg="modSp add mod ord">
        <pc:chgData name="Moyo Myers" userId="a81be176-8718-4b83-91ce-89eb3ae373d2" providerId="ADAL" clId="{936C0C7F-D3DF-49CA-9552-2DB71EA5CF9E}" dt="2025-01-28T15:36:55.480" v="1591" actId="1076"/>
        <pc:sldMkLst>
          <pc:docMk/>
          <pc:sldMk cId="545153005" sldId="421"/>
        </pc:sldMkLst>
        <pc:spChg chg="mod">
          <ac:chgData name="Moyo Myers" userId="a81be176-8718-4b83-91ce-89eb3ae373d2" providerId="ADAL" clId="{936C0C7F-D3DF-49CA-9552-2DB71EA5CF9E}" dt="2025-01-28T15:21:48.711" v="1485" actId="20577"/>
          <ac:spMkLst>
            <pc:docMk/>
            <pc:sldMk cId="545153005" sldId="421"/>
            <ac:spMk id="4" creationId="{0DF67D2B-AFC5-90B2-F4C8-E1D64A46A8CD}"/>
          </ac:spMkLst>
        </pc:spChg>
        <pc:spChg chg="mod">
          <ac:chgData name="Moyo Myers" userId="a81be176-8718-4b83-91ce-89eb3ae373d2" providerId="ADAL" clId="{936C0C7F-D3DF-49CA-9552-2DB71EA5CF9E}" dt="2025-01-28T15:36:55.480" v="1591" actId="1076"/>
          <ac:spMkLst>
            <pc:docMk/>
            <pc:sldMk cId="545153005" sldId="421"/>
            <ac:spMk id="6" creationId="{CF5499DB-C469-785C-F060-490315D414BE}"/>
          </ac:spMkLst>
        </pc:spChg>
      </pc:sldChg>
      <pc:sldChg chg="modSp add mod">
        <pc:chgData name="Moyo Myers" userId="a81be176-8718-4b83-91ce-89eb3ae373d2" providerId="ADAL" clId="{936C0C7F-D3DF-49CA-9552-2DB71EA5CF9E}" dt="2025-01-28T14:32:58.372" v="968" actId="27636"/>
        <pc:sldMkLst>
          <pc:docMk/>
          <pc:sldMk cId="2871915078" sldId="422"/>
        </pc:sldMkLst>
        <pc:spChg chg="mod">
          <ac:chgData name="Moyo Myers" userId="a81be176-8718-4b83-91ce-89eb3ae373d2" providerId="ADAL" clId="{936C0C7F-D3DF-49CA-9552-2DB71EA5CF9E}" dt="2025-01-28T14:32:40.101" v="953" actId="27636"/>
          <ac:spMkLst>
            <pc:docMk/>
            <pc:sldMk cId="2871915078" sldId="422"/>
            <ac:spMk id="4" creationId="{ECFD6553-3F0A-1FD7-9623-178594A7BFE4}"/>
          </ac:spMkLst>
        </pc:spChg>
        <pc:spChg chg="mod">
          <ac:chgData name="Moyo Myers" userId="a81be176-8718-4b83-91ce-89eb3ae373d2" providerId="ADAL" clId="{936C0C7F-D3DF-49CA-9552-2DB71EA5CF9E}" dt="2025-01-28T14:32:58.372" v="968" actId="27636"/>
          <ac:spMkLst>
            <pc:docMk/>
            <pc:sldMk cId="2871915078" sldId="422"/>
            <ac:spMk id="6" creationId="{83FF5859-3231-1EAD-1F6A-E27A9CED2428}"/>
          </ac:spMkLst>
        </pc:spChg>
      </pc:sldChg>
      <pc:sldChg chg="modSp add mod">
        <pc:chgData name="Moyo Myers" userId="a81be176-8718-4b83-91ce-89eb3ae373d2" providerId="ADAL" clId="{936C0C7F-D3DF-49CA-9552-2DB71EA5CF9E}" dt="2025-01-28T15:35:25.859" v="1584" actId="27636"/>
        <pc:sldMkLst>
          <pc:docMk/>
          <pc:sldMk cId="543514684" sldId="423"/>
        </pc:sldMkLst>
        <pc:spChg chg="mod">
          <ac:chgData name="Moyo Myers" userId="a81be176-8718-4b83-91ce-89eb3ae373d2" providerId="ADAL" clId="{936C0C7F-D3DF-49CA-9552-2DB71EA5CF9E}" dt="2025-01-28T14:33:27.586" v="972" actId="20577"/>
          <ac:spMkLst>
            <pc:docMk/>
            <pc:sldMk cId="543514684" sldId="423"/>
            <ac:spMk id="4" creationId="{A75D58B5-C290-FDE1-2806-08FF7AD2CB8C}"/>
          </ac:spMkLst>
        </pc:spChg>
        <pc:spChg chg="mod">
          <ac:chgData name="Moyo Myers" userId="a81be176-8718-4b83-91ce-89eb3ae373d2" providerId="ADAL" clId="{936C0C7F-D3DF-49CA-9552-2DB71EA5CF9E}" dt="2025-01-28T15:35:25.859" v="1584" actId="27636"/>
          <ac:spMkLst>
            <pc:docMk/>
            <pc:sldMk cId="543514684" sldId="423"/>
            <ac:spMk id="6" creationId="{5C75D05F-A9C0-7C01-1FA2-1D2B1DBE2541}"/>
          </ac:spMkLst>
        </pc:spChg>
      </pc:sldChg>
      <pc:sldChg chg="modSp add mod ord">
        <pc:chgData name="Moyo Myers" userId="a81be176-8718-4b83-91ce-89eb3ae373d2" providerId="ADAL" clId="{936C0C7F-D3DF-49CA-9552-2DB71EA5CF9E}" dt="2025-01-28T15:21:55.907" v="1494" actId="20577"/>
        <pc:sldMkLst>
          <pc:docMk/>
          <pc:sldMk cId="3297302856" sldId="424"/>
        </pc:sldMkLst>
        <pc:spChg chg="mod">
          <ac:chgData name="Moyo Myers" userId="a81be176-8718-4b83-91ce-89eb3ae373d2" providerId="ADAL" clId="{936C0C7F-D3DF-49CA-9552-2DB71EA5CF9E}" dt="2025-01-28T15:21:55.907" v="1494" actId="20577"/>
          <ac:spMkLst>
            <pc:docMk/>
            <pc:sldMk cId="3297302856" sldId="424"/>
            <ac:spMk id="4" creationId="{5E595C14-9710-C905-EB36-B9783C726D64}"/>
          </ac:spMkLst>
        </pc:spChg>
        <pc:spChg chg="mod">
          <ac:chgData name="Moyo Myers" userId="a81be176-8718-4b83-91ce-89eb3ae373d2" providerId="ADAL" clId="{936C0C7F-D3DF-49CA-9552-2DB71EA5CF9E}" dt="2025-01-28T14:35:07.837" v="1017" actId="114"/>
          <ac:spMkLst>
            <pc:docMk/>
            <pc:sldMk cId="3297302856" sldId="424"/>
            <ac:spMk id="6" creationId="{D2FF6461-DB2E-497F-12E2-2E8A66A1117E}"/>
          </ac:spMkLst>
        </pc:spChg>
      </pc:sldChg>
      <pc:sldChg chg="modSp add mod">
        <pc:chgData name="Moyo Myers" userId="a81be176-8718-4b83-91ce-89eb3ae373d2" providerId="ADAL" clId="{936C0C7F-D3DF-49CA-9552-2DB71EA5CF9E}" dt="2025-01-28T14:35:53.534" v="1036" actId="114"/>
        <pc:sldMkLst>
          <pc:docMk/>
          <pc:sldMk cId="3757013728" sldId="425"/>
        </pc:sldMkLst>
        <pc:spChg chg="mod">
          <ac:chgData name="Moyo Myers" userId="a81be176-8718-4b83-91ce-89eb3ae373d2" providerId="ADAL" clId="{936C0C7F-D3DF-49CA-9552-2DB71EA5CF9E}" dt="2025-01-28T14:35:28.444" v="1021" actId="20577"/>
          <ac:spMkLst>
            <pc:docMk/>
            <pc:sldMk cId="3757013728" sldId="425"/>
            <ac:spMk id="4" creationId="{2C470535-CAA2-EE97-A322-B48B7E3298A3}"/>
          </ac:spMkLst>
        </pc:spChg>
        <pc:spChg chg="mod">
          <ac:chgData name="Moyo Myers" userId="a81be176-8718-4b83-91ce-89eb3ae373d2" providerId="ADAL" clId="{936C0C7F-D3DF-49CA-9552-2DB71EA5CF9E}" dt="2025-01-28T14:35:53.534" v="1036" actId="114"/>
          <ac:spMkLst>
            <pc:docMk/>
            <pc:sldMk cId="3757013728" sldId="425"/>
            <ac:spMk id="6" creationId="{3223179F-2626-F0A9-4BBE-8853A6D60A05}"/>
          </ac:spMkLst>
        </pc:spChg>
      </pc:sldChg>
      <pc:sldChg chg="modSp add mod ord">
        <pc:chgData name="Moyo Myers" userId="a81be176-8718-4b83-91ce-89eb3ae373d2" providerId="ADAL" clId="{936C0C7F-D3DF-49CA-9552-2DB71EA5CF9E}" dt="2025-01-28T15:22:02.848" v="1503" actId="20577"/>
        <pc:sldMkLst>
          <pc:docMk/>
          <pc:sldMk cId="3300564231" sldId="426"/>
        </pc:sldMkLst>
        <pc:spChg chg="mod">
          <ac:chgData name="Moyo Myers" userId="a81be176-8718-4b83-91ce-89eb3ae373d2" providerId="ADAL" clId="{936C0C7F-D3DF-49CA-9552-2DB71EA5CF9E}" dt="2025-01-28T15:22:02.848" v="1503" actId="20577"/>
          <ac:spMkLst>
            <pc:docMk/>
            <pc:sldMk cId="3300564231" sldId="426"/>
            <ac:spMk id="4" creationId="{6B860565-F2B9-FFDB-A0CF-C9E572E99259}"/>
          </ac:spMkLst>
        </pc:spChg>
        <pc:spChg chg="mod">
          <ac:chgData name="Moyo Myers" userId="a81be176-8718-4b83-91ce-89eb3ae373d2" providerId="ADAL" clId="{936C0C7F-D3DF-49CA-9552-2DB71EA5CF9E}" dt="2025-01-28T14:36:45.058" v="1058" actId="114"/>
          <ac:spMkLst>
            <pc:docMk/>
            <pc:sldMk cId="3300564231" sldId="426"/>
            <ac:spMk id="6" creationId="{BB83D92F-4DFE-725E-47ED-37740F1D61DA}"/>
          </ac:spMkLst>
        </pc:spChg>
      </pc:sldChg>
      <pc:sldChg chg="modSp add mod">
        <pc:chgData name="Moyo Myers" userId="a81be176-8718-4b83-91ce-89eb3ae373d2" providerId="ADAL" clId="{936C0C7F-D3DF-49CA-9552-2DB71EA5CF9E}" dt="2025-01-28T14:37:26.248" v="1068" actId="15"/>
        <pc:sldMkLst>
          <pc:docMk/>
          <pc:sldMk cId="3030065819" sldId="427"/>
        </pc:sldMkLst>
        <pc:spChg chg="mod">
          <ac:chgData name="Moyo Myers" userId="a81be176-8718-4b83-91ce-89eb3ae373d2" providerId="ADAL" clId="{936C0C7F-D3DF-49CA-9552-2DB71EA5CF9E}" dt="2025-01-28T14:37:07.572" v="1061" actId="27636"/>
          <ac:spMkLst>
            <pc:docMk/>
            <pc:sldMk cId="3030065819" sldId="427"/>
            <ac:spMk id="4" creationId="{5E74231C-DE53-2D0C-924F-A5C41C750C69}"/>
          </ac:spMkLst>
        </pc:spChg>
        <pc:spChg chg="mod">
          <ac:chgData name="Moyo Myers" userId="a81be176-8718-4b83-91ce-89eb3ae373d2" providerId="ADAL" clId="{936C0C7F-D3DF-49CA-9552-2DB71EA5CF9E}" dt="2025-01-28T14:37:26.248" v="1068" actId="15"/>
          <ac:spMkLst>
            <pc:docMk/>
            <pc:sldMk cId="3030065819" sldId="427"/>
            <ac:spMk id="6" creationId="{B6B9963B-8AE6-C57F-1B0D-57EA4D3669F8}"/>
          </ac:spMkLst>
        </pc:spChg>
      </pc:sldChg>
      <pc:sldChg chg="modSp add mod">
        <pc:chgData name="Moyo Myers" userId="a81be176-8718-4b83-91ce-89eb3ae373d2" providerId="ADAL" clId="{936C0C7F-D3DF-49CA-9552-2DB71EA5CF9E}" dt="2025-01-28T15:35:49.386" v="1585" actId="1076"/>
        <pc:sldMkLst>
          <pc:docMk/>
          <pc:sldMk cId="2691212299" sldId="428"/>
        </pc:sldMkLst>
        <pc:spChg chg="mod">
          <ac:chgData name="Moyo Myers" userId="a81be176-8718-4b83-91ce-89eb3ae373d2" providerId="ADAL" clId="{936C0C7F-D3DF-49CA-9552-2DB71EA5CF9E}" dt="2025-01-28T14:37:48.818" v="1070"/>
          <ac:spMkLst>
            <pc:docMk/>
            <pc:sldMk cId="2691212299" sldId="428"/>
            <ac:spMk id="4" creationId="{24C8F68D-DB29-074E-FB6B-AC19EDEEBA75}"/>
          </ac:spMkLst>
        </pc:spChg>
        <pc:spChg chg="mod">
          <ac:chgData name="Moyo Myers" userId="a81be176-8718-4b83-91ce-89eb3ae373d2" providerId="ADAL" clId="{936C0C7F-D3DF-49CA-9552-2DB71EA5CF9E}" dt="2025-01-28T15:35:49.386" v="1585" actId="1076"/>
          <ac:spMkLst>
            <pc:docMk/>
            <pc:sldMk cId="2691212299" sldId="428"/>
            <ac:spMk id="6" creationId="{DA9BEE6C-9D6F-40D3-D6BA-EF942F68E10A}"/>
          </ac:spMkLst>
        </pc:spChg>
      </pc:sldChg>
      <pc:sldChg chg="modSp add mod">
        <pc:chgData name="Moyo Myers" userId="a81be176-8718-4b83-91ce-89eb3ae373d2" providerId="ADAL" clId="{936C0C7F-D3DF-49CA-9552-2DB71EA5CF9E}" dt="2025-01-28T15:36:00.121" v="1586" actId="1076"/>
        <pc:sldMkLst>
          <pc:docMk/>
          <pc:sldMk cId="1500598763" sldId="429"/>
        </pc:sldMkLst>
        <pc:spChg chg="mod">
          <ac:chgData name="Moyo Myers" userId="a81be176-8718-4b83-91ce-89eb3ae373d2" providerId="ADAL" clId="{936C0C7F-D3DF-49CA-9552-2DB71EA5CF9E}" dt="2025-01-28T14:38:30.958" v="1087"/>
          <ac:spMkLst>
            <pc:docMk/>
            <pc:sldMk cId="1500598763" sldId="429"/>
            <ac:spMk id="4" creationId="{DF41510A-0144-BFDD-9207-4B05A9CA6139}"/>
          </ac:spMkLst>
        </pc:spChg>
        <pc:spChg chg="mod">
          <ac:chgData name="Moyo Myers" userId="a81be176-8718-4b83-91ce-89eb3ae373d2" providerId="ADAL" clId="{936C0C7F-D3DF-49CA-9552-2DB71EA5CF9E}" dt="2025-01-28T15:36:00.121" v="1586" actId="1076"/>
          <ac:spMkLst>
            <pc:docMk/>
            <pc:sldMk cId="1500598763" sldId="429"/>
            <ac:spMk id="6" creationId="{4D89C106-97F0-CB83-1114-6A8F8F4948A6}"/>
          </ac:spMkLst>
        </pc:spChg>
      </pc:sldChg>
      <pc:sldChg chg="modSp add mod">
        <pc:chgData name="Moyo Myers" userId="a81be176-8718-4b83-91ce-89eb3ae373d2" providerId="ADAL" clId="{936C0C7F-D3DF-49CA-9552-2DB71EA5CF9E}" dt="2025-01-28T14:41:23.827" v="1262" actId="15"/>
        <pc:sldMkLst>
          <pc:docMk/>
          <pc:sldMk cId="2375156967" sldId="430"/>
        </pc:sldMkLst>
        <pc:spChg chg="mod">
          <ac:chgData name="Moyo Myers" userId="a81be176-8718-4b83-91ce-89eb3ae373d2" providerId="ADAL" clId="{936C0C7F-D3DF-49CA-9552-2DB71EA5CF9E}" dt="2025-01-28T14:41:01.841" v="1247" actId="27636"/>
          <ac:spMkLst>
            <pc:docMk/>
            <pc:sldMk cId="2375156967" sldId="430"/>
            <ac:spMk id="4" creationId="{60DF88FE-7408-AE07-8476-03727E08F928}"/>
          </ac:spMkLst>
        </pc:spChg>
        <pc:spChg chg="mod">
          <ac:chgData name="Moyo Myers" userId="a81be176-8718-4b83-91ce-89eb3ae373d2" providerId="ADAL" clId="{936C0C7F-D3DF-49CA-9552-2DB71EA5CF9E}" dt="2025-01-28T14:41:23.827" v="1262" actId="15"/>
          <ac:spMkLst>
            <pc:docMk/>
            <pc:sldMk cId="2375156967" sldId="430"/>
            <ac:spMk id="6" creationId="{CC66FEE9-673D-61E5-7242-893E5440D4FD}"/>
          </ac:spMkLst>
        </pc:spChg>
      </pc:sldChg>
      <pc:sldChg chg="modSp add mod">
        <pc:chgData name="Moyo Myers" userId="a81be176-8718-4b83-91ce-89eb3ae373d2" providerId="ADAL" clId="{936C0C7F-D3DF-49CA-9552-2DB71EA5CF9E}" dt="2025-01-28T15:36:10.666" v="1587" actId="1076"/>
        <pc:sldMkLst>
          <pc:docMk/>
          <pc:sldMk cId="223511170" sldId="431"/>
        </pc:sldMkLst>
        <pc:spChg chg="mod">
          <ac:chgData name="Moyo Myers" userId="a81be176-8718-4b83-91ce-89eb3ae373d2" providerId="ADAL" clId="{936C0C7F-D3DF-49CA-9552-2DB71EA5CF9E}" dt="2025-01-28T14:41:44.080" v="1266" actId="20577"/>
          <ac:spMkLst>
            <pc:docMk/>
            <pc:sldMk cId="223511170" sldId="431"/>
            <ac:spMk id="4" creationId="{0EA65B50-5D08-95F9-70A9-3B49615160DF}"/>
          </ac:spMkLst>
        </pc:spChg>
        <pc:spChg chg="mod">
          <ac:chgData name="Moyo Myers" userId="a81be176-8718-4b83-91ce-89eb3ae373d2" providerId="ADAL" clId="{936C0C7F-D3DF-49CA-9552-2DB71EA5CF9E}" dt="2025-01-28T15:36:10.666" v="1587" actId="1076"/>
          <ac:spMkLst>
            <pc:docMk/>
            <pc:sldMk cId="223511170" sldId="431"/>
            <ac:spMk id="6" creationId="{8259901C-8495-D47C-8F53-8DE25AA775BE}"/>
          </ac:spMkLst>
        </pc:spChg>
      </pc:sldChg>
      <pc:sldChg chg="modSp add mod">
        <pc:chgData name="Moyo Myers" userId="a81be176-8718-4b83-91ce-89eb3ae373d2" providerId="ADAL" clId="{936C0C7F-D3DF-49CA-9552-2DB71EA5CF9E}" dt="2025-01-28T15:36:17.794" v="1588" actId="1076"/>
        <pc:sldMkLst>
          <pc:docMk/>
          <pc:sldMk cId="4236508224" sldId="432"/>
        </pc:sldMkLst>
        <pc:spChg chg="mod">
          <ac:chgData name="Moyo Myers" userId="a81be176-8718-4b83-91ce-89eb3ae373d2" providerId="ADAL" clId="{936C0C7F-D3DF-49CA-9552-2DB71EA5CF9E}" dt="2025-01-28T14:42:21.364" v="1278"/>
          <ac:spMkLst>
            <pc:docMk/>
            <pc:sldMk cId="4236508224" sldId="432"/>
            <ac:spMk id="4" creationId="{D02E7511-965C-9B14-2C7D-9D6785786733}"/>
          </ac:spMkLst>
        </pc:spChg>
        <pc:spChg chg="mod">
          <ac:chgData name="Moyo Myers" userId="a81be176-8718-4b83-91ce-89eb3ae373d2" providerId="ADAL" clId="{936C0C7F-D3DF-49CA-9552-2DB71EA5CF9E}" dt="2025-01-28T15:36:17.794" v="1588" actId="1076"/>
          <ac:spMkLst>
            <pc:docMk/>
            <pc:sldMk cId="4236508224" sldId="432"/>
            <ac:spMk id="6" creationId="{8376568A-8574-CDA1-5980-46D434C355AE}"/>
          </ac:spMkLst>
        </pc:spChg>
      </pc:sldChg>
      <pc:sldChg chg="modSp add mod">
        <pc:chgData name="Moyo Myers" userId="a81be176-8718-4b83-91ce-89eb3ae373d2" providerId="ADAL" clId="{936C0C7F-D3DF-49CA-9552-2DB71EA5CF9E}" dt="2025-01-28T14:43:33.030" v="1319" actId="20577"/>
        <pc:sldMkLst>
          <pc:docMk/>
          <pc:sldMk cId="324730261" sldId="433"/>
        </pc:sldMkLst>
        <pc:spChg chg="mod">
          <ac:chgData name="Moyo Myers" userId="a81be176-8718-4b83-91ce-89eb3ae373d2" providerId="ADAL" clId="{936C0C7F-D3DF-49CA-9552-2DB71EA5CF9E}" dt="2025-01-28T14:43:12.481" v="1302" actId="27636"/>
          <ac:spMkLst>
            <pc:docMk/>
            <pc:sldMk cId="324730261" sldId="433"/>
            <ac:spMk id="4" creationId="{E90E3023-9BCF-E068-1062-A640F04A7823}"/>
          </ac:spMkLst>
        </pc:spChg>
        <pc:spChg chg="mod">
          <ac:chgData name="Moyo Myers" userId="a81be176-8718-4b83-91ce-89eb3ae373d2" providerId="ADAL" clId="{936C0C7F-D3DF-49CA-9552-2DB71EA5CF9E}" dt="2025-01-28T14:43:33.030" v="1319" actId="20577"/>
          <ac:spMkLst>
            <pc:docMk/>
            <pc:sldMk cId="324730261" sldId="433"/>
            <ac:spMk id="6" creationId="{E43F9B8E-3E8C-181B-1E66-DAD9B456D285}"/>
          </ac:spMkLst>
        </pc:spChg>
      </pc:sldChg>
      <pc:sldChg chg="modSp add mod ord">
        <pc:chgData name="Moyo Myers" userId="a81be176-8718-4b83-91ce-89eb3ae373d2" providerId="ADAL" clId="{936C0C7F-D3DF-49CA-9552-2DB71EA5CF9E}" dt="2025-01-28T15:37:12.032" v="1594" actId="27636"/>
        <pc:sldMkLst>
          <pc:docMk/>
          <pc:sldMk cId="3508111548" sldId="434"/>
        </pc:sldMkLst>
        <pc:spChg chg="mod">
          <ac:chgData name="Moyo Myers" userId="a81be176-8718-4b83-91ce-89eb3ae373d2" providerId="ADAL" clId="{936C0C7F-D3DF-49CA-9552-2DB71EA5CF9E}" dt="2025-01-28T15:22:09.873" v="1512" actId="20577"/>
          <ac:spMkLst>
            <pc:docMk/>
            <pc:sldMk cId="3508111548" sldId="434"/>
            <ac:spMk id="4" creationId="{4CB74D4B-788B-8D86-D95C-26B234EF8C07}"/>
          </ac:spMkLst>
        </pc:spChg>
        <pc:spChg chg="mod">
          <ac:chgData name="Moyo Myers" userId="a81be176-8718-4b83-91ce-89eb3ae373d2" providerId="ADAL" clId="{936C0C7F-D3DF-49CA-9552-2DB71EA5CF9E}" dt="2025-01-28T15:37:12.032" v="1594" actId="27636"/>
          <ac:spMkLst>
            <pc:docMk/>
            <pc:sldMk cId="3508111548" sldId="434"/>
            <ac:spMk id="6" creationId="{7F6D8162-3B38-7738-78D3-FEEFCD35FACA}"/>
          </ac:spMkLst>
        </pc:spChg>
      </pc:sldChg>
      <pc:sldChg chg="modSp add mod">
        <pc:chgData name="Moyo Myers" userId="a81be176-8718-4b83-91ce-89eb3ae373d2" providerId="ADAL" clId="{936C0C7F-D3DF-49CA-9552-2DB71EA5CF9E}" dt="2025-01-28T15:36:30.298" v="1589" actId="1076"/>
        <pc:sldMkLst>
          <pc:docMk/>
          <pc:sldMk cId="648801061" sldId="435"/>
        </pc:sldMkLst>
        <pc:spChg chg="mod">
          <ac:chgData name="Moyo Myers" userId="a81be176-8718-4b83-91ce-89eb3ae373d2" providerId="ADAL" clId="{936C0C7F-D3DF-49CA-9552-2DB71EA5CF9E}" dt="2025-01-28T14:44:51.269" v="1350" actId="27636"/>
          <ac:spMkLst>
            <pc:docMk/>
            <pc:sldMk cId="648801061" sldId="435"/>
            <ac:spMk id="4" creationId="{CDC75B88-C271-B77E-B0B6-57CDA3B57A2C}"/>
          </ac:spMkLst>
        </pc:spChg>
        <pc:spChg chg="mod">
          <ac:chgData name="Moyo Myers" userId="a81be176-8718-4b83-91ce-89eb3ae373d2" providerId="ADAL" clId="{936C0C7F-D3DF-49CA-9552-2DB71EA5CF9E}" dt="2025-01-28T15:36:30.298" v="1589" actId="1076"/>
          <ac:spMkLst>
            <pc:docMk/>
            <pc:sldMk cId="648801061" sldId="435"/>
            <ac:spMk id="6" creationId="{936FAFEB-7AE8-28F1-5F7A-5DB8B737FCB2}"/>
          </ac:spMkLst>
        </pc:spChg>
      </pc:sldChg>
      <pc:sldChg chg="modSp add mod ord">
        <pc:chgData name="Moyo Myers" userId="a81be176-8718-4b83-91ce-89eb3ae373d2" providerId="ADAL" clId="{936C0C7F-D3DF-49CA-9552-2DB71EA5CF9E}" dt="2025-01-28T14:47:40.978" v="1387" actId="6549"/>
        <pc:sldMkLst>
          <pc:docMk/>
          <pc:sldMk cId="2489479077" sldId="436"/>
        </pc:sldMkLst>
        <pc:spChg chg="mod">
          <ac:chgData name="Moyo Myers" userId="a81be176-8718-4b83-91ce-89eb3ae373d2" providerId="ADAL" clId="{936C0C7F-D3DF-49CA-9552-2DB71EA5CF9E}" dt="2025-01-28T14:47:40.978" v="1387" actId="6549"/>
          <ac:spMkLst>
            <pc:docMk/>
            <pc:sldMk cId="2489479077" sldId="436"/>
            <ac:spMk id="4" creationId="{84CD1A64-EBB2-DA58-E3FA-1105FB51010D}"/>
          </ac:spMkLst>
        </pc:spChg>
      </pc:sldChg>
      <pc:sldChg chg="modSp add mod">
        <pc:chgData name="Moyo Myers" userId="a81be176-8718-4b83-91ce-89eb3ae373d2" providerId="ADAL" clId="{936C0C7F-D3DF-49CA-9552-2DB71EA5CF9E}" dt="2025-01-28T15:37:34.010" v="1597" actId="14100"/>
        <pc:sldMkLst>
          <pc:docMk/>
          <pc:sldMk cId="1138789868" sldId="437"/>
        </pc:sldMkLst>
        <pc:spChg chg="mod">
          <ac:chgData name="Moyo Myers" userId="a81be176-8718-4b83-91ce-89eb3ae373d2" providerId="ADAL" clId="{936C0C7F-D3DF-49CA-9552-2DB71EA5CF9E}" dt="2025-01-28T15:26:20.827" v="1515" actId="27636"/>
          <ac:spMkLst>
            <pc:docMk/>
            <pc:sldMk cId="1138789868" sldId="437"/>
            <ac:spMk id="4" creationId="{EFC2F773-F92B-7E2B-663E-F575BCECC7FE}"/>
          </ac:spMkLst>
        </pc:spChg>
        <pc:spChg chg="mod">
          <ac:chgData name="Moyo Myers" userId="a81be176-8718-4b83-91ce-89eb3ae373d2" providerId="ADAL" clId="{936C0C7F-D3DF-49CA-9552-2DB71EA5CF9E}" dt="2025-01-28T15:37:34.010" v="1597" actId="14100"/>
          <ac:spMkLst>
            <pc:docMk/>
            <pc:sldMk cId="1138789868" sldId="437"/>
            <ac:spMk id="6" creationId="{59E488AE-66CC-213C-97E4-C064113CCC51}"/>
          </ac:spMkLst>
        </pc:spChg>
      </pc:sldChg>
      <pc:sldChg chg="modSp add del mod">
        <pc:chgData name="Moyo Myers" userId="a81be176-8718-4b83-91ce-89eb3ae373d2" providerId="ADAL" clId="{936C0C7F-D3DF-49CA-9552-2DB71EA5CF9E}" dt="2025-01-28T15:29:29.463" v="1569" actId="2696"/>
        <pc:sldMkLst>
          <pc:docMk/>
          <pc:sldMk cId="4189102105" sldId="438"/>
        </pc:sldMkLst>
      </pc:sldChg>
      <pc:sldMasterChg chg="delSldLayout modSldLayout">
        <pc:chgData name="Moyo Myers" userId="a81be176-8718-4b83-91ce-89eb3ae373d2" providerId="ADAL" clId="{936C0C7F-D3DF-49CA-9552-2DB71EA5CF9E}" dt="2025-01-28T14:59:20.361" v="1424" actId="2696"/>
        <pc:sldMasterMkLst>
          <pc:docMk/>
          <pc:sldMasterMk cId="1402874643" sldId="2147483680"/>
        </pc:sldMasterMkLst>
        <pc:sldLayoutChg chg="delSp mod">
          <pc:chgData name="Moyo Myers" userId="a81be176-8718-4b83-91ce-89eb3ae373d2" providerId="ADAL" clId="{936C0C7F-D3DF-49CA-9552-2DB71EA5CF9E}" dt="2025-01-28T13:39:57.725" v="170" actId="478"/>
          <pc:sldLayoutMkLst>
            <pc:docMk/>
            <pc:sldMasterMk cId="1402874643" sldId="2147483680"/>
            <pc:sldLayoutMk cId="4014112659" sldId="2147483650"/>
          </pc:sldLayoutMkLst>
        </pc:sldLayoutChg>
        <pc:sldLayoutChg chg="delSp mod">
          <pc:chgData name="Moyo Myers" userId="a81be176-8718-4b83-91ce-89eb3ae373d2" providerId="ADAL" clId="{936C0C7F-D3DF-49CA-9552-2DB71EA5CF9E}" dt="2025-01-28T13:40:03.097" v="171" actId="478"/>
          <pc:sldLayoutMkLst>
            <pc:docMk/>
            <pc:sldMasterMk cId="1402874643" sldId="2147483680"/>
            <pc:sldLayoutMk cId="2343700734" sldId="2147483667"/>
          </pc:sldLayoutMkLst>
        </pc:sldLayoutChg>
        <pc:sldLayoutChg chg="delSp mod">
          <pc:chgData name="Moyo Myers" userId="a81be176-8718-4b83-91ce-89eb3ae373d2" providerId="ADAL" clId="{936C0C7F-D3DF-49CA-9552-2DB71EA5CF9E}" dt="2025-01-28T13:40:07.346" v="172" actId="478"/>
          <pc:sldLayoutMkLst>
            <pc:docMk/>
            <pc:sldMasterMk cId="1402874643" sldId="2147483680"/>
            <pc:sldLayoutMk cId="2471097078" sldId="2147483668"/>
          </pc:sldLayoutMkLst>
        </pc:sldLayoutChg>
        <pc:sldLayoutChg chg="delSp mod">
          <pc:chgData name="Moyo Myers" userId="a81be176-8718-4b83-91ce-89eb3ae373d2" providerId="ADAL" clId="{936C0C7F-D3DF-49CA-9552-2DB71EA5CF9E}" dt="2025-01-28T13:40:16.700" v="173" actId="478"/>
          <pc:sldLayoutMkLst>
            <pc:docMk/>
            <pc:sldMasterMk cId="1402874643" sldId="2147483680"/>
            <pc:sldLayoutMk cId="2241275460" sldId="2147483673"/>
          </pc:sldLayoutMkLst>
        </pc:sldLayoutChg>
        <pc:sldLayoutChg chg="delSp mod">
          <pc:chgData name="Moyo Myers" userId="a81be176-8718-4b83-91ce-89eb3ae373d2" providerId="ADAL" clId="{936C0C7F-D3DF-49CA-9552-2DB71EA5CF9E}" dt="2025-01-28T13:40:27.781" v="174" actId="478"/>
          <pc:sldLayoutMkLst>
            <pc:docMk/>
            <pc:sldMasterMk cId="1402874643" sldId="2147483680"/>
            <pc:sldLayoutMk cId="3235678158" sldId="2147483676"/>
          </pc:sldLayoutMkLst>
        </pc:sldLayoutChg>
        <pc:sldLayoutChg chg="delSp mod">
          <pc:chgData name="Moyo Myers" userId="a81be176-8718-4b83-91ce-89eb3ae373d2" providerId="ADAL" clId="{936C0C7F-D3DF-49CA-9552-2DB71EA5CF9E}" dt="2025-01-28T13:39:31.157" v="168" actId="478"/>
          <pc:sldLayoutMkLst>
            <pc:docMk/>
            <pc:sldMasterMk cId="1402874643" sldId="2147483680"/>
            <pc:sldLayoutMk cId="1851053070" sldId="2147483700"/>
          </pc:sldLayoutMkLst>
        </pc:sldLayoutChg>
        <pc:sldLayoutChg chg="delSp del mod">
          <pc:chgData name="Moyo Myers" userId="a81be176-8718-4b83-91ce-89eb3ae373d2" providerId="ADAL" clId="{936C0C7F-D3DF-49CA-9552-2DB71EA5CF9E}" dt="2025-01-28T14:59:20.361" v="1424" actId="2696"/>
          <pc:sldLayoutMkLst>
            <pc:docMk/>
            <pc:sldMasterMk cId="1402874643" sldId="2147483680"/>
            <pc:sldLayoutMk cId="1667678924" sldId="2147483701"/>
          </pc:sldLayoutMkLst>
        </pc:sldLayoutChg>
      </pc:sldMasterChg>
    </pc:docChg>
  </pc:docChgLst>
  <pc:docChgLst>
    <pc:chgData name="Eric Maroyka" userId="S::emaroyka@ashp.org::013dc0d7-61f1-4654-826b-249cb01d3b88" providerId="AD" clId="Web-{B08FB9F0-9FD8-1BC3-F0A4-DF770575590C}"/>
    <pc:docChg chg="mod">
      <pc:chgData name="Eric Maroyka" userId="S::emaroyka@ashp.org::013dc0d7-61f1-4654-826b-249cb01d3b88" providerId="AD" clId="Web-{B08FB9F0-9FD8-1BC3-F0A4-DF770575590C}" dt="2025-01-30T21:18:16.716" v="0"/>
      <pc:docMkLst>
        <pc:docMk/>
      </pc:docMkLst>
    </pc:docChg>
  </pc:docChgLst>
  <pc:docChgLst>
    <pc:chgData name="Monica Mehta" userId="64f7db58-fee3-41dd-bd09-9066dc88cc30" providerId="ADAL" clId="{FE92D240-9AE0-496A-A8F7-2F62A9BAF828}"/>
    <pc:docChg chg="undo custSel modSld">
      <pc:chgData name="Monica Mehta" userId="64f7db58-fee3-41dd-bd09-9066dc88cc30" providerId="ADAL" clId="{FE92D240-9AE0-496A-A8F7-2F62A9BAF828}" dt="2025-01-28T19:46:50.330" v="167" actId="20577"/>
      <pc:docMkLst>
        <pc:docMk/>
      </pc:docMkLst>
      <pc:sldChg chg="modSp mod">
        <pc:chgData name="Monica Mehta" userId="64f7db58-fee3-41dd-bd09-9066dc88cc30" providerId="ADAL" clId="{FE92D240-9AE0-496A-A8F7-2F62A9BAF828}" dt="2025-01-28T18:20:49.606" v="39" actId="255"/>
        <pc:sldMkLst>
          <pc:docMk/>
          <pc:sldMk cId="4017872657" sldId="258"/>
        </pc:sldMkLst>
        <pc:spChg chg="mod">
          <ac:chgData name="Monica Mehta" userId="64f7db58-fee3-41dd-bd09-9066dc88cc30" providerId="ADAL" clId="{FE92D240-9AE0-496A-A8F7-2F62A9BAF828}" dt="2025-01-28T18:20:49.606" v="39" actId="255"/>
          <ac:spMkLst>
            <pc:docMk/>
            <pc:sldMk cId="4017872657" sldId="258"/>
            <ac:spMk id="2" creationId="{00000000-0000-0000-0000-000000000000}"/>
          </ac:spMkLst>
        </pc:spChg>
        <pc:spChg chg="mod">
          <ac:chgData name="Monica Mehta" userId="64f7db58-fee3-41dd-bd09-9066dc88cc30" providerId="ADAL" clId="{FE92D240-9AE0-496A-A8F7-2F62A9BAF828}" dt="2025-01-28T18:20:29.912" v="36" actId="14100"/>
          <ac:spMkLst>
            <pc:docMk/>
            <pc:sldMk cId="4017872657" sldId="258"/>
            <ac:spMk id="3" creationId="{00000000-0000-0000-0000-000000000000}"/>
          </ac:spMkLst>
        </pc:spChg>
      </pc:sldChg>
      <pc:sldChg chg="modSp mod">
        <pc:chgData name="Monica Mehta" userId="64f7db58-fee3-41dd-bd09-9066dc88cc30" providerId="ADAL" clId="{FE92D240-9AE0-496A-A8F7-2F62A9BAF828}" dt="2025-01-28T18:21:10.879" v="40" actId="948"/>
        <pc:sldMkLst>
          <pc:docMk/>
          <pc:sldMk cId="2904361031" sldId="383"/>
        </pc:sldMkLst>
        <pc:spChg chg="mod">
          <ac:chgData name="Monica Mehta" userId="64f7db58-fee3-41dd-bd09-9066dc88cc30" providerId="ADAL" clId="{FE92D240-9AE0-496A-A8F7-2F62A9BAF828}" dt="2025-01-28T18:21:10.879" v="40" actId="948"/>
          <ac:spMkLst>
            <pc:docMk/>
            <pc:sldMk cId="2904361031" sldId="383"/>
            <ac:spMk id="2" creationId="{00000000-0000-0000-0000-000000000000}"/>
          </ac:spMkLst>
        </pc:spChg>
      </pc:sldChg>
      <pc:sldChg chg="modSp mod">
        <pc:chgData name="Monica Mehta" userId="64f7db58-fee3-41dd-bd09-9066dc88cc30" providerId="ADAL" clId="{FE92D240-9AE0-496A-A8F7-2F62A9BAF828}" dt="2025-01-28T18:30:36.487" v="101" actId="27636"/>
        <pc:sldMkLst>
          <pc:docMk/>
          <pc:sldMk cId="121184809" sldId="405"/>
        </pc:sldMkLst>
        <pc:spChg chg="mod">
          <ac:chgData name="Monica Mehta" userId="64f7db58-fee3-41dd-bd09-9066dc88cc30" providerId="ADAL" clId="{FE92D240-9AE0-496A-A8F7-2F62A9BAF828}" dt="2025-01-28T18:30:36.487" v="101" actId="27636"/>
          <ac:spMkLst>
            <pc:docMk/>
            <pc:sldMk cId="121184809" sldId="405"/>
            <ac:spMk id="6" creationId="{9BF7EE19-D294-A64C-4B51-EF2911DD36D0}"/>
          </ac:spMkLst>
        </pc:spChg>
      </pc:sldChg>
      <pc:sldChg chg="modSp mod">
        <pc:chgData name="Monica Mehta" userId="64f7db58-fee3-41dd-bd09-9066dc88cc30" providerId="ADAL" clId="{FE92D240-9AE0-496A-A8F7-2F62A9BAF828}" dt="2025-01-28T18:31:00.205" v="102" actId="948"/>
        <pc:sldMkLst>
          <pc:docMk/>
          <pc:sldMk cId="1304784264" sldId="414"/>
        </pc:sldMkLst>
        <pc:spChg chg="mod">
          <ac:chgData name="Monica Mehta" userId="64f7db58-fee3-41dd-bd09-9066dc88cc30" providerId="ADAL" clId="{FE92D240-9AE0-496A-A8F7-2F62A9BAF828}" dt="2025-01-28T18:31:00.205" v="102" actId="948"/>
          <ac:spMkLst>
            <pc:docMk/>
            <pc:sldMk cId="1304784264" sldId="414"/>
            <ac:spMk id="6" creationId="{BFECC21C-33DC-C4F4-7CB1-718E7DFE13F5}"/>
          </ac:spMkLst>
        </pc:spChg>
      </pc:sldChg>
      <pc:sldChg chg="modSp mod">
        <pc:chgData name="Monica Mehta" userId="64f7db58-fee3-41dd-bd09-9066dc88cc30" providerId="ADAL" clId="{FE92D240-9AE0-496A-A8F7-2F62A9BAF828}" dt="2025-01-28T19:42:38.729" v="153" actId="948"/>
        <pc:sldMkLst>
          <pc:docMk/>
          <pc:sldMk cId="343316582" sldId="415"/>
        </pc:sldMkLst>
        <pc:spChg chg="mod">
          <ac:chgData name="Monica Mehta" userId="64f7db58-fee3-41dd-bd09-9066dc88cc30" providerId="ADAL" clId="{FE92D240-9AE0-496A-A8F7-2F62A9BAF828}" dt="2025-01-28T19:42:38.729" v="153" actId="948"/>
          <ac:spMkLst>
            <pc:docMk/>
            <pc:sldMk cId="343316582" sldId="415"/>
            <ac:spMk id="6" creationId="{96B45609-BFB5-F7F2-0B33-4101F4A3598C}"/>
          </ac:spMkLst>
        </pc:spChg>
      </pc:sldChg>
      <pc:sldChg chg="modSp mod">
        <pc:chgData name="Monica Mehta" userId="64f7db58-fee3-41dd-bd09-9066dc88cc30" providerId="ADAL" clId="{FE92D240-9AE0-496A-A8F7-2F62A9BAF828}" dt="2025-01-28T18:24:32.919" v="64" actId="255"/>
        <pc:sldMkLst>
          <pc:docMk/>
          <pc:sldMk cId="3904659347" sldId="416"/>
        </pc:sldMkLst>
        <pc:spChg chg="mod">
          <ac:chgData name="Monica Mehta" userId="64f7db58-fee3-41dd-bd09-9066dc88cc30" providerId="ADAL" clId="{FE92D240-9AE0-496A-A8F7-2F62A9BAF828}" dt="2025-01-28T18:24:32.919" v="64" actId="255"/>
          <ac:spMkLst>
            <pc:docMk/>
            <pc:sldMk cId="3904659347" sldId="416"/>
            <ac:spMk id="6" creationId="{DE2F58CC-DC29-CD1D-6C05-43053DC0074B}"/>
          </ac:spMkLst>
        </pc:spChg>
      </pc:sldChg>
      <pc:sldChg chg="modSp mod">
        <pc:chgData name="Monica Mehta" userId="64f7db58-fee3-41dd-bd09-9066dc88cc30" providerId="ADAL" clId="{FE92D240-9AE0-496A-A8F7-2F62A9BAF828}" dt="2025-01-28T18:24:51.257" v="67" actId="255"/>
        <pc:sldMkLst>
          <pc:docMk/>
          <pc:sldMk cId="3841092905" sldId="417"/>
        </pc:sldMkLst>
        <pc:spChg chg="mod">
          <ac:chgData name="Monica Mehta" userId="64f7db58-fee3-41dd-bd09-9066dc88cc30" providerId="ADAL" clId="{FE92D240-9AE0-496A-A8F7-2F62A9BAF828}" dt="2025-01-28T18:24:51.257" v="67" actId="255"/>
          <ac:spMkLst>
            <pc:docMk/>
            <pc:sldMk cId="3841092905" sldId="417"/>
            <ac:spMk id="6" creationId="{2E0644B3-7F37-FAB5-9539-A9C4160251B1}"/>
          </ac:spMkLst>
        </pc:spChg>
      </pc:sldChg>
      <pc:sldChg chg="modSp mod">
        <pc:chgData name="Monica Mehta" userId="64f7db58-fee3-41dd-bd09-9066dc88cc30" providerId="ADAL" clId="{FE92D240-9AE0-496A-A8F7-2F62A9BAF828}" dt="2025-01-28T18:31:17.580" v="107" actId="255"/>
        <pc:sldMkLst>
          <pc:docMk/>
          <pc:sldMk cId="2542688038" sldId="418"/>
        </pc:sldMkLst>
        <pc:spChg chg="mod">
          <ac:chgData name="Monica Mehta" userId="64f7db58-fee3-41dd-bd09-9066dc88cc30" providerId="ADAL" clId="{FE92D240-9AE0-496A-A8F7-2F62A9BAF828}" dt="2025-01-28T18:31:17.580" v="107" actId="255"/>
          <ac:spMkLst>
            <pc:docMk/>
            <pc:sldMk cId="2542688038" sldId="418"/>
            <ac:spMk id="6" creationId="{E82A2A73-4544-40CE-0F6A-FB0A7575C2F1}"/>
          </ac:spMkLst>
        </pc:spChg>
      </pc:sldChg>
      <pc:sldChg chg="modSp mod">
        <pc:chgData name="Monica Mehta" userId="64f7db58-fee3-41dd-bd09-9066dc88cc30" providerId="ADAL" clId="{FE92D240-9AE0-496A-A8F7-2F62A9BAF828}" dt="2025-01-28T19:43:16.418" v="155" actId="255"/>
        <pc:sldMkLst>
          <pc:docMk/>
          <pc:sldMk cId="1529608431" sldId="420"/>
        </pc:sldMkLst>
        <pc:spChg chg="mod">
          <ac:chgData name="Monica Mehta" userId="64f7db58-fee3-41dd-bd09-9066dc88cc30" providerId="ADAL" clId="{FE92D240-9AE0-496A-A8F7-2F62A9BAF828}" dt="2025-01-28T19:43:16.418" v="155" actId="255"/>
          <ac:spMkLst>
            <pc:docMk/>
            <pc:sldMk cId="1529608431" sldId="420"/>
            <ac:spMk id="6" creationId="{FA5B8FB3-E1C6-B715-BB41-27E6F6081DDE}"/>
          </ac:spMkLst>
        </pc:spChg>
      </pc:sldChg>
      <pc:sldChg chg="modSp mod">
        <pc:chgData name="Monica Mehta" userId="64f7db58-fee3-41dd-bd09-9066dc88cc30" providerId="ADAL" clId="{FE92D240-9AE0-496A-A8F7-2F62A9BAF828}" dt="2025-01-28T19:23:21.041" v="109" actId="948"/>
        <pc:sldMkLst>
          <pc:docMk/>
          <pc:sldMk cId="545153005" sldId="421"/>
        </pc:sldMkLst>
        <pc:spChg chg="mod">
          <ac:chgData name="Monica Mehta" userId="64f7db58-fee3-41dd-bd09-9066dc88cc30" providerId="ADAL" clId="{FE92D240-9AE0-496A-A8F7-2F62A9BAF828}" dt="2025-01-28T19:23:21.041" v="109" actId="948"/>
          <ac:spMkLst>
            <pc:docMk/>
            <pc:sldMk cId="545153005" sldId="421"/>
            <ac:spMk id="6" creationId="{CF5499DB-C469-785C-F060-490315D414BE}"/>
          </ac:spMkLst>
        </pc:spChg>
      </pc:sldChg>
      <pc:sldChg chg="modSp mod">
        <pc:chgData name="Monica Mehta" userId="64f7db58-fee3-41dd-bd09-9066dc88cc30" providerId="ADAL" clId="{FE92D240-9AE0-496A-A8F7-2F62A9BAF828}" dt="2025-01-28T19:43:22.801" v="156" actId="255"/>
        <pc:sldMkLst>
          <pc:docMk/>
          <pc:sldMk cId="2871915078" sldId="422"/>
        </pc:sldMkLst>
        <pc:spChg chg="mod">
          <ac:chgData name="Monica Mehta" userId="64f7db58-fee3-41dd-bd09-9066dc88cc30" providerId="ADAL" clId="{FE92D240-9AE0-496A-A8F7-2F62A9BAF828}" dt="2025-01-28T19:43:22.801" v="156" actId="255"/>
          <ac:spMkLst>
            <pc:docMk/>
            <pc:sldMk cId="2871915078" sldId="422"/>
            <ac:spMk id="6" creationId="{83FF5859-3231-1EAD-1F6A-E27A9CED2428}"/>
          </ac:spMkLst>
        </pc:spChg>
      </pc:sldChg>
      <pc:sldChg chg="modSp mod">
        <pc:chgData name="Monica Mehta" userId="64f7db58-fee3-41dd-bd09-9066dc88cc30" providerId="ADAL" clId="{FE92D240-9AE0-496A-A8F7-2F62A9BAF828}" dt="2025-01-28T19:43:34.777" v="157" actId="948"/>
        <pc:sldMkLst>
          <pc:docMk/>
          <pc:sldMk cId="543514684" sldId="423"/>
        </pc:sldMkLst>
        <pc:spChg chg="mod">
          <ac:chgData name="Monica Mehta" userId="64f7db58-fee3-41dd-bd09-9066dc88cc30" providerId="ADAL" clId="{FE92D240-9AE0-496A-A8F7-2F62A9BAF828}" dt="2025-01-28T19:43:34.777" v="157" actId="948"/>
          <ac:spMkLst>
            <pc:docMk/>
            <pc:sldMk cId="543514684" sldId="423"/>
            <ac:spMk id="6" creationId="{5C75D05F-A9C0-7C01-1FA2-1D2B1DBE2541}"/>
          </ac:spMkLst>
        </pc:spChg>
      </pc:sldChg>
      <pc:sldChg chg="modSp mod">
        <pc:chgData name="Monica Mehta" userId="64f7db58-fee3-41dd-bd09-9066dc88cc30" providerId="ADAL" clId="{FE92D240-9AE0-496A-A8F7-2F62A9BAF828}" dt="2025-01-28T18:26:37.868" v="78" actId="255"/>
        <pc:sldMkLst>
          <pc:docMk/>
          <pc:sldMk cId="3757013728" sldId="425"/>
        </pc:sldMkLst>
        <pc:spChg chg="mod">
          <ac:chgData name="Monica Mehta" userId="64f7db58-fee3-41dd-bd09-9066dc88cc30" providerId="ADAL" clId="{FE92D240-9AE0-496A-A8F7-2F62A9BAF828}" dt="2025-01-28T18:26:37.868" v="78" actId="255"/>
          <ac:spMkLst>
            <pc:docMk/>
            <pc:sldMk cId="3757013728" sldId="425"/>
            <ac:spMk id="6" creationId="{3223179F-2626-F0A9-4BBE-8853A6D60A05}"/>
          </ac:spMkLst>
        </pc:spChg>
      </pc:sldChg>
      <pc:sldChg chg="modSp mod">
        <pc:chgData name="Monica Mehta" userId="64f7db58-fee3-41dd-bd09-9066dc88cc30" providerId="ADAL" clId="{FE92D240-9AE0-496A-A8F7-2F62A9BAF828}" dt="2025-01-28T19:23:55.509" v="113" actId="27636"/>
        <pc:sldMkLst>
          <pc:docMk/>
          <pc:sldMk cId="3300564231" sldId="426"/>
        </pc:sldMkLst>
        <pc:spChg chg="mod">
          <ac:chgData name="Monica Mehta" userId="64f7db58-fee3-41dd-bd09-9066dc88cc30" providerId="ADAL" clId="{FE92D240-9AE0-496A-A8F7-2F62A9BAF828}" dt="2025-01-28T19:23:55.509" v="113" actId="27636"/>
          <ac:spMkLst>
            <pc:docMk/>
            <pc:sldMk cId="3300564231" sldId="426"/>
            <ac:spMk id="6" creationId="{BB83D92F-4DFE-725E-47ED-37740F1D61DA}"/>
          </ac:spMkLst>
        </pc:spChg>
      </pc:sldChg>
      <pc:sldChg chg="modSp mod">
        <pc:chgData name="Monica Mehta" userId="64f7db58-fee3-41dd-bd09-9066dc88cc30" providerId="ADAL" clId="{FE92D240-9AE0-496A-A8F7-2F62A9BAF828}" dt="2025-01-28T18:27:03.211" v="81" actId="948"/>
        <pc:sldMkLst>
          <pc:docMk/>
          <pc:sldMk cId="3030065819" sldId="427"/>
        </pc:sldMkLst>
        <pc:spChg chg="mod">
          <ac:chgData name="Monica Mehta" userId="64f7db58-fee3-41dd-bd09-9066dc88cc30" providerId="ADAL" clId="{FE92D240-9AE0-496A-A8F7-2F62A9BAF828}" dt="2025-01-28T18:27:03.211" v="81" actId="948"/>
          <ac:spMkLst>
            <pc:docMk/>
            <pc:sldMk cId="3030065819" sldId="427"/>
            <ac:spMk id="6" creationId="{B6B9963B-8AE6-C57F-1B0D-57EA4D3669F8}"/>
          </ac:spMkLst>
        </pc:spChg>
      </pc:sldChg>
      <pc:sldChg chg="modSp mod">
        <pc:chgData name="Monica Mehta" userId="64f7db58-fee3-41dd-bd09-9066dc88cc30" providerId="ADAL" clId="{FE92D240-9AE0-496A-A8F7-2F62A9BAF828}" dt="2025-01-28T18:27:16.386" v="83" actId="27636"/>
        <pc:sldMkLst>
          <pc:docMk/>
          <pc:sldMk cId="2691212299" sldId="428"/>
        </pc:sldMkLst>
        <pc:spChg chg="mod">
          <ac:chgData name="Monica Mehta" userId="64f7db58-fee3-41dd-bd09-9066dc88cc30" providerId="ADAL" clId="{FE92D240-9AE0-496A-A8F7-2F62A9BAF828}" dt="2025-01-28T18:27:16.386" v="83" actId="27636"/>
          <ac:spMkLst>
            <pc:docMk/>
            <pc:sldMk cId="2691212299" sldId="428"/>
            <ac:spMk id="6" creationId="{DA9BEE6C-9D6F-40D3-D6BA-EF942F68E10A}"/>
          </ac:spMkLst>
        </pc:spChg>
      </pc:sldChg>
      <pc:sldChg chg="modSp mod">
        <pc:chgData name="Monica Mehta" userId="64f7db58-fee3-41dd-bd09-9066dc88cc30" providerId="ADAL" clId="{FE92D240-9AE0-496A-A8F7-2F62A9BAF828}" dt="2025-01-28T18:27:38.916" v="84" actId="108"/>
        <pc:sldMkLst>
          <pc:docMk/>
          <pc:sldMk cId="1500598763" sldId="429"/>
        </pc:sldMkLst>
        <pc:spChg chg="mod">
          <ac:chgData name="Monica Mehta" userId="64f7db58-fee3-41dd-bd09-9066dc88cc30" providerId="ADAL" clId="{FE92D240-9AE0-496A-A8F7-2F62A9BAF828}" dt="2025-01-28T18:27:38.916" v="84" actId="108"/>
          <ac:spMkLst>
            <pc:docMk/>
            <pc:sldMk cId="1500598763" sldId="429"/>
            <ac:spMk id="6" creationId="{4D89C106-97F0-CB83-1114-6A8F8F4948A6}"/>
          </ac:spMkLst>
        </pc:spChg>
      </pc:sldChg>
      <pc:sldChg chg="modSp mod">
        <pc:chgData name="Monica Mehta" userId="64f7db58-fee3-41dd-bd09-9066dc88cc30" providerId="ADAL" clId="{FE92D240-9AE0-496A-A8F7-2F62A9BAF828}" dt="2025-01-28T18:29:23.872" v="91" actId="948"/>
        <pc:sldMkLst>
          <pc:docMk/>
          <pc:sldMk cId="223511170" sldId="431"/>
        </pc:sldMkLst>
        <pc:spChg chg="mod">
          <ac:chgData name="Monica Mehta" userId="64f7db58-fee3-41dd-bd09-9066dc88cc30" providerId="ADAL" clId="{FE92D240-9AE0-496A-A8F7-2F62A9BAF828}" dt="2025-01-28T18:29:23.872" v="91" actId="948"/>
          <ac:spMkLst>
            <pc:docMk/>
            <pc:sldMk cId="223511170" sldId="431"/>
            <ac:spMk id="6" creationId="{8259901C-8495-D47C-8F53-8DE25AA775BE}"/>
          </ac:spMkLst>
        </pc:spChg>
      </pc:sldChg>
      <pc:sldChg chg="modSp mod">
        <pc:chgData name="Monica Mehta" userId="64f7db58-fee3-41dd-bd09-9066dc88cc30" providerId="ADAL" clId="{FE92D240-9AE0-496A-A8F7-2F62A9BAF828}" dt="2025-01-28T18:29:50.592" v="93" actId="948"/>
        <pc:sldMkLst>
          <pc:docMk/>
          <pc:sldMk cId="4236508224" sldId="432"/>
        </pc:sldMkLst>
        <pc:spChg chg="mod">
          <ac:chgData name="Monica Mehta" userId="64f7db58-fee3-41dd-bd09-9066dc88cc30" providerId="ADAL" clId="{FE92D240-9AE0-496A-A8F7-2F62A9BAF828}" dt="2025-01-28T18:29:50.592" v="93" actId="948"/>
          <ac:spMkLst>
            <pc:docMk/>
            <pc:sldMk cId="4236508224" sldId="432"/>
            <ac:spMk id="6" creationId="{8376568A-8574-CDA1-5980-46D434C355AE}"/>
          </ac:spMkLst>
        </pc:spChg>
      </pc:sldChg>
      <pc:sldChg chg="modSp mod">
        <pc:chgData name="Monica Mehta" userId="64f7db58-fee3-41dd-bd09-9066dc88cc30" providerId="ADAL" clId="{FE92D240-9AE0-496A-A8F7-2F62A9BAF828}" dt="2025-01-28T19:44:36.736" v="159" actId="948"/>
        <pc:sldMkLst>
          <pc:docMk/>
          <pc:sldMk cId="324730261" sldId="433"/>
        </pc:sldMkLst>
        <pc:spChg chg="mod">
          <ac:chgData name="Monica Mehta" userId="64f7db58-fee3-41dd-bd09-9066dc88cc30" providerId="ADAL" clId="{FE92D240-9AE0-496A-A8F7-2F62A9BAF828}" dt="2025-01-28T19:44:36.736" v="159" actId="948"/>
          <ac:spMkLst>
            <pc:docMk/>
            <pc:sldMk cId="324730261" sldId="433"/>
            <ac:spMk id="6" creationId="{E43F9B8E-3E8C-181B-1E66-DAD9B456D285}"/>
          </ac:spMkLst>
        </pc:spChg>
      </pc:sldChg>
      <pc:sldChg chg="modSp mod">
        <pc:chgData name="Monica Mehta" userId="64f7db58-fee3-41dd-bd09-9066dc88cc30" providerId="ADAL" clId="{FE92D240-9AE0-496A-A8F7-2F62A9BAF828}" dt="2025-01-28T19:24:09.658" v="114" actId="948"/>
        <pc:sldMkLst>
          <pc:docMk/>
          <pc:sldMk cId="3508111548" sldId="434"/>
        </pc:sldMkLst>
        <pc:spChg chg="mod">
          <ac:chgData name="Monica Mehta" userId="64f7db58-fee3-41dd-bd09-9066dc88cc30" providerId="ADAL" clId="{FE92D240-9AE0-496A-A8F7-2F62A9BAF828}" dt="2025-01-28T19:24:09.658" v="114" actId="948"/>
          <ac:spMkLst>
            <pc:docMk/>
            <pc:sldMk cId="3508111548" sldId="434"/>
            <ac:spMk id="6" creationId="{7F6D8162-3B38-7738-78D3-FEEFCD35FACA}"/>
          </ac:spMkLst>
        </pc:spChg>
      </pc:sldChg>
      <pc:sldChg chg="modSp mod">
        <pc:chgData name="Monica Mehta" userId="64f7db58-fee3-41dd-bd09-9066dc88cc30" providerId="ADAL" clId="{FE92D240-9AE0-496A-A8F7-2F62A9BAF828}" dt="2025-01-28T19:44:57.423" v="161" actId="255"/>
        <pc:sldMkLst>
          <pc:docMk/>
          <pc:sldMk cId="648801061" sldId="435"/>
        </pc:sldMkLst>
        <pc:spChg chg="mod">
          <ac:chgData name="Monica Mehta" userId="64f7db58-fee3-41dd-bd09-9066dc88cc30" providerId="ADAL" clId="{FE92D240-9AE0-496A-A8F7-2F62A9BAF828}" dt="2025-01-28T19:44:57.423" v="161" actId="255"/>
          <ac:spMkLst>
            <pc:docMk/>
            <pc:sldMk cId="648801061" sldId="435"/>
            <ac:spMk id="6" creationId="{936FAFEB-7AE8-28F1-5F7A-5DB8B737FCB2}"/>
          </ac:spMkLst>
        </pc:spChg>
      </pc:sldChg>
      <pc:sldChg chg="modSp mod">
        <pc:chgData name="Monica Mehta" userId="64f7db58-fee3-41dd-bd09-9066dc88cc30" providerId="ADAL" clId="{FE92D240-9AE0-496A-A8F7-2F62A9BAF828}" dt="2025-01-28T19:39:12.945" v="149" actId="948"/>
        <pc:sldMkLst>
          <pc:docMk/>
          <pc:sldMk cId="2489479077" sldId="436"/>
        </pc:sldMkLst>
        <pc:spChg chg="mod">
          <ac:chgData name="Monica Mehta" userId="64f7db58-fee3-41dd-bd09-9066dc88cc30" providerId="ADAL" clId="{FE92D240-9AE0-496A-A8F7-2F62A9BAF828}" dt="2025-01-28T19:39:12.945" v="149" actId="948"/>
          <ac:spMkLst>
            <pc:docMk/>
            <pc:sldMk cId="2489479077" sldId="436"/>
            <ac:spMk id="2" creationId="{C0808D8B-6B9C-D20A-58CE-E1F1F41AAB3F}"/>
          </ac:spMkLst>
        </pc:spChg>
      </pc:sldChg>
      <pc:sldChg chg="modSp mod modCm">
        <pc:chgData name="Monica Mehta" userId="64f7db58-fee3-41dd-bd09-9066dc88cc30" providerId="ADAL" clId="{FE92D240-9AE0-496A-A8F7-2F62A9BAF828}" dt="2025-01-28T19:46:50.330" v="167" actId="20577"/>
        <pc:sldMkLst>
          <pc:docMk/>
          <pc:sldMk cId="1138789868" sldId="437"/>
        </pc:sldMkLst>
        <pc:spChg chg="mod">
          <ac:chgData name="Monica Mehta" userId="64f7db58-fee3-41dd-bd09-9066dc88cc30" providerId="ADAL" clId="{FE92D240-9AE0-496A-A8F7-2F62A9BAF828}" dt="2025-01-28T19:46:50.330" v="167" actId="20577"/>
          <ac:spMkLst>
            <pc:docMk/>
            <pc:sldMk cId="1138789868" sldId="437"/>
            <ac:spMk id="4" creationId="{EFC2F773-F92B-7E2B-663E-F575BCECC7FE}"/>
          </ac:spMkLst>
        </pc:spChg>
        <pc:spChg chg="mod">
          <ac:chgData name="Monica Mehta" userId="64f7db58-fee3-41dd-bd09-9066dc88cc30" providerId="ADAL" clId="{FE92D240-9AE0-496A-A8F7-2F62A9BAF828}" dt="2025-01-28T19:30:22.358" v="140" actId="20577"/>
          <ac:spMkLst>
            <pc:docMk/>
            <pc:sldMk cId="1138789868" sldId="437"/>
            <ac:spMk id="6" creationId="{59E488AE-66CC-213C-97E4-C064113CCC51}"/>
          </ac:spMkLst>
        </pc:spChg>
        <pc:extLst>
          <p:ext xmlns:p="http://schemas.openxmlformats.org/presentationml/2006/main" uri="{D6D511B9-2390-475A-947B-AFAB55BFBCF1}">
            <pc226:cmChg xmlns:pc226="http://schemas.microsoft.com/office/powerpoint/2022/06/main/command" chg="mod">
              <pc226:chgData name="Monica Mehta" userId="64f7db58-fee3-41dd-bd09-9066dc88cc30" providerId="ADAL" clId="{FE92D240-9AE0-496A-A8F7-2F62A9BAF828}" dt="2025-01-28T19:46:50.330" v="167" actId="20577"/>
              <pc2:cmMkLst xmlns:pc2="http://schemas.microsoft.com/office/powerpoint/2019/9/main/command">
                <pc:docMk/>
                <pc:sldMk cId="1138789868" sldId="437"/>
                <pc2:cmMk id="{912FB755-8B68-42A5-B7A2-EB6FF48C32B8}"/>
              </pc2:cmMkLst>
            </pc226:cmChg>
          </p:ext>
        </pc:extLst>
      </pc:sldChg>
    </pc:docChg>
  </pc:docChgLst>
  <pc:docChgLst>
    <pc:chgData name="Joshua King" userId="967dca17-9601-40ef-bab2-1979fc138955" providerId="ADAL" clId="{F6A2DF02-58C9-434F-8E56-D42768BA5A6D}"/>
    <pc:docChg chg="undo redo custSel modSld sldOrd">
      <pc:chgData name="Joshua King" userId="967dca17-9601-40ef-bab2-1979fc138955" providerId="ADAL" clId="{F6A2DF02-58C9-434F-8E56-D42768BA5A6D}" dt="2025-01-30T15:13:39.414" v="769" actId="20578"/>
      <pc:docMkLst>
        <pc:docMk/>
      </pc:docMkLst>
      <pc:sldChg chg="modSp mod">
        <pc:chgData name="Joshua King" userId="967dca17-9601-40ef-bab2-1979fc138955" providerId="ADAL" clId="{F6A2DF02-58C9-434F-8E56-D42768BA5A6D}" dt="2025-01-30T15:12:08.656" v="765" actId="1076"/>
        <pc:sldMkLst>
          <pc:docMk/>
          <pc:sldMk cId="2551997990" sldId="257"/>
        </pc:sldMkLst>
        <pc:spChg chg="mod">
          <ac:chgData name="Joshua King" userId="967dca17-9601-40ef-bab2-1979fc138955" providerId="ADAL" clId="{F6A2DF02-58C9-434F-8E56-D42768BA5A6D}" dt="2025-01-30T15:12:08.656" v="765" actId="1076"/>
          <ac:spMkLst>
            <pc:docMk/>
            <pc:sldMk cId="2551997990" sldId="257"/>
            <ac:spMk id="2" creationId="{00000000-0000-0000-0000-000000000000}"/>
          </ac:spMkLst>
        </pc:spChg>
        <pc:spChg chg="mod">
          <ac:chgData name="Joshua King" userId="967dca17-9601-40ef-bab2-1979fc138955" providerId="ADAL" clId="{F6A2DF02-58C9-434F-8E56-D42768BA5A6D}" dt="2025-01-30T13:30:44.680" v="25" actId="1076"/>
          <ac:spMkLst>
            <pc:docMk/>
            <pc:sldMk cId="2551997990" sldId="257"/>
            <ac:spMk id="3" creationId="{00000000-0000-0000-0000-000000000000}"/>
          </ac:spMkLst>
        </pc:spChg>
      </pc:sldChg>
      <pc:sldChg chg="modSp mod ord">
        <pc:chgData name="Joshua King" userId="967dca17-9601-40ef-bab2-1979fc138955" providerId="ADAL" clId="{F6A2DF02-58C9-434F-8E56-D42768BA5A6D}" dt="2025-01-30T15:04:44.296" v="740"/>
        <pc:sldMkLst>
          <pc:docMk/>
          <pc:sldMk cId="4017872657" sldId="258"/>
        </pc:sldMkLst>
        <pc:spChg chg="mod">
          <ac:chgData name="Joshua King" userId="967dca17-9601-40ef-bab2-1979fc138955" providerId="ADAL" clId="{F6A2DF02-58C9-434F-8E56-D42768BA5A6D}" dt="2025-01-30T13:31:34.057" v="30" actId="120"/>
          <ac:spMkLst>
            <pc:docMk/>
            <pc:sldMk cId="4017872657" sldId="258"/>
            <ac:spMk id="2" creationId="{00000000-0000-0000-0000-000000000000}"/>
          </ac:spMkLst>
        </pc:spChg>
        <pc:spChg chg="mod">
          <ac:chgData name="Joshua King" userId="967dca17-9601-40ef-bab2-1979fc138955" providerId="ADAL" clId="{F6A2DF02-58C9-434F-8E56-D42768BA5A6D}" dt="2025-01-30T13:32:27.619" v="42" actId="27636"/>
          <ac:spMkLst>
            <pc:docMk/>
            <pc:sldMk cId="4017872657" sldId="258"/>
            <ac:spMk id="3" creationId="{00000000-0000-0000-0000-000000000000}"/>
          </ac:spMkLst>
        </pc:spChg>
      </pc:sldChg>
      <pc:sldChg chg="modSp mod">
        <pc:chgData name="Joshua King" userId="967dca17-9601-40ef-bab2-1979fc138955" providerId="ADAL" clId="{F6A2DF02-58C9-434F-8E56-D42768BA5A6D}" dt="2025-01-30T15:03:16.951" v="738" actId="20577"/>
        <pc:sldMkLst>
          <pc:docMk/>
          <pc:sldMk cId="2769966427" sldId="260"/>
        </pc:sldMkLst>
        <pc:spChg chg="mod">
          <ac:chgData name="Joshua King" userId="967dca17-9601-40ef-bab2-1979fc138955" providerId="ADAL" clId="{F6A2DF02-58C9-434F-8E56-D42768BA5A6D}" dt="2025-01-30T15:03:16.951" v="738" actId="20577"/>
          <ac:spMkLst>
            <pc:docMk/>
            <pc:sldMk cId="2769966427" sldId="260"/>
            <ac:spMk id="3" creationId="{00000000-0000-0000-0000-000000000000}"/>
          </ac:spMkLst>
        </pc:spChg>
      </pc:sldChg>
      <pc:sldChg chg="modSp mod">
        <pc:chgData name="Joshua King" userId="967dca17-9601-40ef-bab2-1979fc138955" providerId="ADAL" clId="{F6A2DF02-58C9-434F-8E56-D42768BA5A6D}" dt="2025-01-30T14:42:59.466" v="474" actId="14100"/>
        <pc:sldMkLst>
          <pc:docMk/>
          <pc:sldMk cId="2904361031" sldId="383"/>
        </pc:sldMkLst>
        <pc:spChg chg="mod">
          <ac:chgData name="Joshua King" userId="967dca17-9601-40ef-bab2-1979fc138955" providerId="ADAL" clId="{F6A2DF02-58C9-434F-8E56-D42768BA5A6D}" dt="2025-01-30T14:42:59.466" v="474" actId="14100"/>
          <ac:spMkLst>
            <pc:docMk/>
            <pc:sldMk cId="2904361031" sldId="383"/>
            <ac:spMk id="2" creationId="{00000000-0000-0000-0000-000000000000}"/>
          </ac:spMkLst>
        </pc:spChg>
      </pc:sldChg>
      <pc:sldChg chg="modSp mod">
        <pc:chgData name="Joshua King" userId="967dca17-9601-40ef-bab2-1979fc138955" providerId="ADAL" clId="{F6A2DF02-58C9-434F-8E56-D42768BA5A6D}" dt="2025-01-30T14:44:58.422" v="501" actId="255"/>
        <pc:sldMkLst>
          <pc:docMk/>
          <pc:sldMk cId="121184809" sldId="405"/>
        </pc:sldMkLst>
        <pc:spChg chg="mod">
          <ac:chgData name="Joshua King" userId="967dca17-9601-40ef-bab2-1979fc138955" providerId="ADAL" clId="{F6A2DF02-58C9-434F-8E56-D42768BA5A6D}" dt="2025-01-30T14:44:37.256" v="495" actId="1076"/>
          <ac:spMkLst>
            <pc:docMk/>
            <pc:sldMk cId="121184809" sldId="405"/>
            <ac:spMk id="4" creationId="{AD04B9CB-1840-073D-37EC-598A7E1C0B57}"/>
          </ac:spMkLst>
        </pc:spChg>
        <pc:spChg chg="mod">
          <ac:chgData name="Joshua King" userId="967dca17-9601-40ef-bab2-1979fc138955" providerId="ADAL" clId="{F6A2DF02-58C9-434F-8E56-D42768BA5A6D}" dt="2025-01-30T14:44:58.422" v="501" actId="255"/>
          <ac:spMkLst>
            <pc:docMk/>
            <pc:sldMk cId="121184809" sldId="405"/>
            <ac:spMk id="6" creationId="{9BF7EE19-D294-A64C-4B51-EF2911DD36D0}"/>
          </ac:spMkLst>
        </pc:spChg>
      </pc:sldChg>
      <pc:sldChg chg="modSp mod">
        <pc:chgData name="Joshua King" userId="967dca17-9601-40ef-bab2-1979fc138955" providerId="ADAL" clId="{F6A2DF02-58C9-434F-8E56-D42768BA5A6D}" dt="2025-01-30T14:49:12.838" v="586" actId="255"/>
        <pc:sldMkLst>
          <pc:docMk/>
          <pc:sldMk cId="1304784264" sldId="414"/>
        </pc:sldMkLst>
        <pc:spChg chg="mod">
          <ac:chgData name="Joshua King" userId="967dca17-9601-40ef-bab2-1979fc138955" providerId="ADAL" clId="{F6A2DF02-58C9-434F-8E56-D42768BA5A6D}" dt="2025-01-30T14:45:25.991" v="515" actId="1076"/>
          <ac:spMkLst>
            <pc:docMk/>
            <pc:sldMk cId="1304784264" sldId="414"/>
            <ac:spMk id="4" creationId="{AC1623CD-F143-B9CB-A6F6-892EE4DCE212}"/>
          </ac:spMkLst>
        </pc:spChg>
        <pc:spChg chg="mod">
          <ac:chgData name="Joshua King" userId="967dca17-9601-40ef-bab2-1979fc138955" providerId="ADAL" clId="{F6A2DF02-58C9-434F-8E56-D42768BA5A6D}" dt="2025-01-30T14:49:12.838" v="586" actId="255"/>
          <ac:spMkLst>
            <pc:docMk/>
            <pc:sldMk cId="1304784264" sldId="414"/>
            <ac:spMk id="6" creationId="{BFECC21C-33DC-C4F4-7CB1-718E7DFE13F5}"/>
          </ac:spMkLst>
        </pc:spChg>
      </pc:sldChg>
      <pc:sldChg chg="modSp mod">
        <pc:chgData name="Joshua King" userId="967dca17-9601-40ef-bab2-1979fc138955" providerId="ADAL" clId="{F6A2DF02-58C9-434F-8E56-D42768BA5A6D}" dt="2025-01-30T13:47:35.029" v="122" actId="255"/>
        <pc:sldMkLst>
          <pc:docMk/>
          <pc:sldMk cId="343316582" sldId="415"/>
        </pc:sldMkLst>
        <pc:spChg chg="mod">
          <ac:chgData name="Joshua King" userId="967dca17-9601-40ef-bab2-1979fc138955" providerId="ADAL" clId="{F6A2DF02-58C9-434F-8E56-D42768BA5A6D}" dt="2025-01-30T13:44:57.541" v="80" actId="1035"/>
          <ac:spMkLst>
            <pc:docMk/>
            <pc:sldMk cId="343316582" sldId="415"/>
            <ac:spMk id="4" creationId="{868D49E6-D772-75E3-97C9-68D55AB5B815}"/>
          </ac:spMkLst>
        </pc:spChg>
        <pc:spChg chg="mod">
          <ac:chgData name="Joshua King" userId="967dca17-9601-40ef-bab2-1979fc138955" providerId="ADAL" clId="{F6A2DF02-58C9-434F-8E56-D42768BA5A6D}" dt="2025-01-30T13:47:35.029" v="122" actId="255"/>
          <ac:spMkLst>
            <pc:docMk/>
            <pc:sldMk cId="343316582" sldId="415"/>
            <ac:spMk id="6" creationId="{96B45609-BFB5-F7F2-0B33-4101F4A3598C}"/>
          </ac:spMkLst>
        </pc:spChg>
      </pc:sldChg>
      <pc:sldChg chg="modSp mod">
        <pc:chgData name="Joshua King" userId="967dca17-9601-40ef-bab2-1979fc138955" providerId="ADAL" clId="{F6A2DF02-58C9-434F-8E56-D42768BA5A6D}" dt="2025-01-30T13:49:03.785" v="146" actId="404"/>
        <pc:sldMkLst>
          <pc:docMk/>
          <pc:sldMk cId="3904659347" sldId="416"/>
        </pc:sldMkLst>
        <pc:spChg chg="mod">
          <ac:chgData name="Joshua King" userId="967dca17-9601-40ef-bab2-1979fc138955" providerId="ADAL" clId="{F6A2DF02-58C9-434F-8E56-D42768BA5A6D}" dt="2025-01-30T13:45:35.113" v="88" actId="1076"/>
          <ac:spMkLst>
            <pc:docMk/>
            <pc:sldMk cId="3904659347" sldId="416"/>
            <ac:spMk id="4" creationId="{3CDACA34-183B-ECF1-DBFE-BFB4F1D067C7}"/>
          </ac:spMkLst>
        </pc:spChg>
        <pc:spChg chg="mod">
          <ac:chgData name="Joshua King" userId="967dca17-9601-40ef-bab2-1979fc138955" providerId="ADAL" clId="{F6A2DF02-58C9-434F-8E56-D42768BA5A6D}" dt="2025-01-30T13:49:03.785" v="146" actId="404"/>
          <ac:spMkLst>
            <pc:docMk/>
            <pc:sldMk cId="3904659347" sldId="416"/>
            <ac:spMk id="6" creationId="{DE2F58CC-DC29-CD1D-6C05-43053DC0074B}"/>
          </ac:spMkLst>
        </pc:spChg>
      </pc:sldChg>
      <pc:sldChg chg="modSp mod">
        <pc:chgData name="Joshua King" userId="967dca17-9601-40ef-bab2-1979fc138955" providerId="ADAL" clId="{F6A2DF02-58C9-434F-8E56-D42768BA5A6D}" dt="2025-01-30T13:50:52.283" v="173" actId="403"/>
        <pc:sldMkLst>
          <pc:docMk/>
          <pc:sldMk cId="3841092905" sldId="417"/>
        </pc:sldMkLst>
        <pc:spChg chg="mod">
          <ac:chgData name="Joshua King" userId="967dca17-9601-40ef-bab2-1979fc138955" providerId="ADAL" clId="{F6A2DF02-58C9-434F-8E56-D42768BA5A6D}" dt="2025-01-30T13:50:13.595" v="168" actId="1076"/>
          <ac:spMkLst>
            <pc:docMk/>
            <pc:sldMk cId="3841092905" sldId="417"/>
            <ac:spMk id="4" creationId="{96284DC5-3B0D-C169-6B90-0927E826CB64}"/>
          </ac:spMkLst>
        </pc:spChg>
        <pc:spChg chg="mod">
          <ac:chgData name="Joshua King" userId="967dca17-9601-40ef-bab2-1979fc138955" providerId="ADAL" clId="{F6A2DF02-58C9-434F-8E56-D42768BA5A6D}" dt="2025-01-30T13:50:52.283" v="173" actId="403"/>
          <ac:spMkLst>
            <pc:docMk/>
            <pc:sldMk cId="3841092905" sldId="417"/>
            <ac:spMk id="6" creationId="{2E0644B3-7F37-FAB5-9539-A9C4160251B1}"/>
          </ac:spMkLst>
        </pc:spChg>
      </pc:sldChg>
      <pc:sldChg chg="modSp mod">
        <pc:chgData name="Joshua King" userId="967dca17-9601-40ef-bab2-1979fc138955" providerId="ADAL" clId="{F6A2DF02-58C9-434F-8E56-D42768BA5A6D}" dt="2025-01-30T14:46:44.721" v="542" actId="255"/>
        <pc:sldMkLst>
          <pc:docMk/>
          <pc:sldMk cId="2542688038" sldId="418"/>
        </pc:sldMkLst>
        <pc:spChg chg="mod">
          <ac:chgData name="Joshua King" userId="967dca17-9601-40ef-bab2-1979fc138955" providerId="ADAL" clId="{F6A2DF02-58C9-434F-8E56-D42768BA5A6D}" dt="2025-01-30T14:46:11.687" v="528" actId="1076"/>
          <ac:spMkLst>
            <pc:docMk/>
            <pc:sldMk cId="2542688038" sldId="418"/>
            <ac:spMk id="4" creationId="{5696843A-3FDF-D4F0-3EDA-23594314CFC0}"/>
          </ac:spMkLst>
        </pc:spChg>
        <pc:spChg chg="mod">
          <ac:chgData name="Joshua King" userId="967dca17-9601-40ef-bab2-1979fc138955" providerId="ADAL" clId="{F6A2DF02-58C9-434F-8E56-D42768BA5A6D}" dt="2025-01-30T14:46:44.721" v="542" actId="255"/>
          <ac:spMkLst>
            <pc:docMk/>
            <pc:sldMk cId="2542688038" sldId="418"/>
            <ac:spMk id="6" creationId="{E82A2A73-4544-40CE-0F6A-FB0A7575C2F1}"/>
          </ac:spMkLst>
        </pc:spChg>
      </pc:sldChg>
      <pc:sldChg chg="modSp mod">
        <pc:chgData name="Joshua King" userId="967dca17-9601-40ef-bab2-1979fc138955" providerId="ADAL" clId="{F6A2DF02-58C9-434F-8E56-D42768BA5A6D}" dt="2025-01-30T15:13:07.546" v="767" actId="255"/>
        <pc:sldMkLst>
          <pc:docMk/>
          <pc:sldMk cId="2860289139" sldId="419"/>
        </pc:sldMkLst>
        <pc:spChg chg="mod">
          <ac:chgData name="Joshua King" userId="967dca17-9601-40ef-bab2-1979fc138955" providerId="ADAL" clId="{F6A2DF02-58C9-434F-8E56-D42768BA5A6D}" dt="2025-01-30T14:47:06.639" v="554" actId="1076"/>
          <ac:spMkLst>
            <pc:docMk/>
            <pc:sldMk cId="2860289139" sldId="419"/>
            <ac:spMk id="4" creationId="{953FEE4D-9E68-9807-8E02-236A1F8D0126}"/>
          </ac:spMkLst>
        </pc:spChg>
        <pc:spChg chg="mod">
          <ac:chgData name="Joshua King" userId="967dca17-9601-40ef-bab2-1979fc138955" providerId="ADAL" clId="{F6A2DF02-58C9-434F-8E56-D42768BA5A6D}" dt="2025-01-30T15:13:07.546" v="767" actId="255"/>
          <ac:spMkLst>
            <pc:docMk/>
            <pc:sldMk cId="2860289139" sldId="419"/>
            <ac:spMk id="6" creationId="{BD662CAF-5E3A-D203-9DA2-E7A912B4774C}"/>
          </ac:spMkLst>
        </pc:spChg>
      </pc:sldChg>
      <pc:sldChg chg="modSp mod">
        <pc:chgData name="Joshua King" userId="967dca17-9601-40ef-bab2-1979fc138955" providerId="ADAL" clId="{F6A2DF02-58C9-434F-8E56-D42768BA5A6D}" dt="2025-01-30T13:55:21.899" v="203" actId="255"/>
        <pc:sldMkLst>
          <pc:docMk/>
          <pc:sldMk cId="1529608431" sldId="420"/>
        </pc:sldMkLst>
        <pc:spChg chg="mod">
          <ac:chgData name="Joshua King" userId="967dca17-9601-40ef-bab2-1979fc138955" providerId="ADAL" clId="{F6A2DF02-58C9-434F-8E56-D42768BA5A6D}" dt="2025-01-30T13:51:49.341" v="187" actId="1076"/>
          <ac:spMkLst>
            <pc:docMk/>
            <pc:sldMk cId="1529608431" sldId="420"/>
            <ac:spMk id="4" creationId="{080A4C10-B8C5-9101-B695-40063EA1171A}"/>
          </ac:spMkLst>
        </pc:spChg>
        <pc:spChg chg="mod">
          <ac:chgData name="Joshua King" userId="967dca17-9601-40ef-bab2-1979fc138955" providerId="ADAL" clId="{F6A2DF02-58C9-434F-8E56-D42768BA5A6D}" dt="2025-01-30T13:55:21.899" v="203" actId="255"/>
          <ac:spMkLst>
            <pc:docMk/>
            <pc:sldMk cId="1529608431" sldId="420"/>
            <ac:spMk id="6" creationId="{FA5B8FB3-E1C6-B715-BB41-27E6F6081DDE}"/>
          </ac:spMkLst>
        </pc:spChg>
      </pc:sldChg>
      <pc:sldChg chg="modSp mod">
        <pc:chgData name="Joshua King" userId="967dca17-9601-40ef-bab2-1979fc138955" providerId="ADAL" clId="{F6A2DF02-58C9-434F-8E56-D42768BA5A6D}" dt="2025-01-30T14:48:21.351" v="577" actId="255"/>
        <pc:sldMkLst>
          <pc:docMk/>
          <pc:sldMk cId="545153005" sldId="421"/>
        </pc:sldMkLst>
        <pc:spChg chg="mod">
          <ac:chgData name="Joshua King" userId="967dca17-9601-40ef-bab2-1979fc138955" providerId="ADAL" clId="{F6A2DF02-58C9-434F-8E56-D42768BA5A6D}" dt="2025-01-30T14:47:56.462" v="570" actId="1076"/>
          <ac:spMkLst>
            <pc:docMk/>
            <pc:sldMk cId="545153005" sldId="421"/>
            <ac:spMk id="4" creationId="{0DF67D2B-AFC5-90B2-F4C8-E1D64A46A8CD}"/>
          </ac:spMkLst>
        </pc:spChg>
        <pc:spChg chg="mod">
          <ac:chgData name="Joshua King" userId="967dca17-9601-40ef-bab2-1979fc138955" providerId="ADAL" clId="{F6A2DF02-58C9-434F-8E56-D42768BA5A6D}" dt="2025-01-30T14:48:21.351" v="577" actId="255"/>
          <ac:spMkLst>
            <pc:docMk/>
            <pc:sldMk cId="545153005" sldId="421"/>
            <ac:spMk id="6" creationId="{CF5499DB-C469-785C-F060-490315D414BE}"/>
          </ac:spMkLst>
        </pc:spChg>
      </pc:sldChg>
      <pc:sldChg chg="modSp mod">
        <pc:chgData name="Joshua King" userId="967dca17-9601-40ef-bab2-1979fc138955" providerId="ADAL" clId="{F6A2DF02-58C9-434F-8E56-D42768BA5A6D}" dt="2025-01-30T13:56:37.009" v="222" actId="255"/>
        <pc:sldMkLst>
          <pc:docMk/>
          <pc:sldMk cId="2871915078" sldId="422"/>
        </pc:sldMkLst>
        <pc:spChg chg="mod">
          <ac:chgData name="Joshua King" userId="967dca17-9601-40ef-bab2-1979fc138955" providerId="ADAL" clId="{F6A2DF02-58C9-434F-8E56-D42768BA5A6D}" dt="2025-01-30T13:56:15.646" v="215" actId="1076"/>
          <ac:spMkLst>
            <pc:docMk/>
            <pc:sldMk cId="2871915078" sldId="422"/>
            <ac:spMk id="4" creationId="{ECFD6553-3F0A-1FD7-9623-178594A7BFE4}"/>
          </ac:spMkLst>
        </pc:spChg>
        <pc:spChg chg="mod">
          <ac:chgData name="Joshua King" userId="967dca17-9601-40ef-bab2-1979fc138955" providerId="ADAL" clId="{F6A2DF02-58C9-434F-8E56-D42768BA5A6D}" dt="2025-01-30T13:56:37.009" v="222" actId="255"/>
          <ac:spMkLst>
            <pc:docMk/>
            <pc:sldMk cId="2871915078" sldId="422"/>
            <ac:spMk id="6" creationId="{83FF5859-3231-1EAD-1F6A-E27A9CED2428}"/>
          </ac:spMkLst>
        </pc:spChg>
      </pc:sldChg>
      <pc:sldChg chg="modSp mod">
        <pc:chgData name="Joshua King" userId="967dca17-9601-40ef-bab2-1979fc138955" providerId="ADAL" clId="{F6A2DF02-58C9-434F-8E56-D42768BA5A6D}" dt="2025-01-30T14:04:00.654" v="246" actId="404"/>
        <pc:sldMkLst>
          <pc:docMk/>
          <pc:sldMk cId="543514684" sldId="423"/>
        </pc:sldMkLst>
        <pc:spChg chg="mod">
          <ac:chgData name="Joshua King" userId="967dca17-9601-40ef-bab2-1979fc138955" providerId="ADAL" clId="{F6A2DF02-58C9-434F-8E56-D42768BA5A6D}" dt="2025-01-30T14:03:50.327" v="244" actId="1076"/>
          <ac:spMkLst>
            <pc:docMk/>
            <pc:sldMk cId="543514684" sldId="423"/>
            <ac:spMk id="4" creationId="{A75D58B5-C290-FDE1-2806-08FF7AD2CB8C}"/>
          </ac:spMkLst>
        </pc:spChg>
        <pc:spChg chg="mod">
          <ac:chgData name="Joshua King" userId="967dca17-9601-40ef-bab2-1979fc138955" providerId="ADAL" clId="{F6A2DF02-58C9-434F-8E56-D42768BA5A6D}" dt="2025-01-30T14:04:00.654" v="246" actId="404"/>
          <ac:spMkLst>
            <pc:docMk/>
            <pc:sldMk cId="543514684" sldId="423"/>
            <ac:spMk id="6" creationId="{5C75D05F-A9C0-7C01-1FA2-1D2B1DBE2541}"/>
          </ac:spMkLst>
        </pc:spChg>
      </pc:sldChg>
      <pc:sldChg chg="modSp mod">
        <pc:chgData name="Joshua King" userId="967dca17-9601-40ef-bab2-1979fc138955" providerId="ADAL" clId="{F6A2DF02-58C9-434F-8E56-D42768BA5A6D}" dt="2025-01-30T14:51:33.860" v="620" actId="20577"/>
        <pc:sldMkLst>
          <pc:docMk/>
          <pc:sldMk cId="3297302856" sldId="424"/>
        </pc:sldMkLst>
        <pc:spChg chg="mod">
          <ac:chgData name="Joshua King" userId="967dca17-9601-40ef-bab2-1979fc138955" providerId="ADAL" clId="{F6A2DF02-58C9-434F-8E56-D42768BA5A6D}" dt="2025-01-30T14:50:01.956" v="599" actId="1076"/>
          <ac:spMkLst>
            <pc:docMk/>
            <pc:sldMk cId="3297302856" sldId="424"/>
            <ac:spMk id="4" creationId="{5E595C14-9710-C905-EB36-B9783C726D64}"/>
          </ac:spMkLst>
        </pc:spChg>
        <pc:spChg chg="mod">
          <ac:chgData name="Joshua King" userId="967dca17-9601-40ef-bab2-1979fc138955" providerId="ADAL" clId="{F6A2DF02-58C9-434F-8E56-D42768BA5A6D}" dt="2025-01-30T14:51:33.860" v="620" actId="20577"/>
          <ac:spMkLst>
            <pc:docMk/>
            <pc:sldMk cId="3297302856" sldId="424"/>
            <ac:spMk id="6" creationId="{D2FF6461-DB2E-497F-12E2-2E8A66A1117E}"/>
          </ac:spMkLst>
        </pc:spChg>
      </pc:sldChg>
      <pc:sldChg chg="modSp mod">
        <pc:chgData name="Joshua King" userId="967dca17-9601-40ef-bab2-1979fc138955" providerId="ADAL" clId="{F6A2DF02-58C9-434F-8E56-D42768BA5A6D}" dt="2025-01-30T14:08:30.236" v="263" actId="255"/>
        <pc:sldMkLst>
          <pc:docMk/>
          <pc:sldMk cId="3757013728" sldId="425"/>
        </pc:sldMkLst>
        <pc:spChg chg="mod">
          <ac:chgData name="Joshua King" userId="967dca17-9601-40ef-bab2-1979fc138955" providerId="ADAL" clId="{F6A2DF02-58C9-434F-8E56-D42768BA5A6D}" dt="2025-01-30T14:07:25.662" v="250" actId="1076"/>
          <ac:spMkLst>
            <pc:docMk/>
            <pc:sldMk cId="3757013728" sldId="425"/>
            <ac:spMk id="4" creationId="{2C470535-CAA2-EE97-A322-B48B7E3298A3}"/>
          </ac:spMkLst>
        </pc:spChg>
        <pc:spChg chg="mod">
          <ac:chgData name="Joshua King" userId="967dca17-9601-40ef-bab2-1979fc138955" providerId="ADAL" clId="{F6A2DF02-58C9-434F-8E56-D42768BA5A6D}" dt="2025-01-30T14:08:30.236" v="263" actId="255"/>
          <ac:spMkLst>
            <pc:docMk/>
            <pc:sldMk cId="3757013728" sldId="425"/>
            <ac:spMk id="6" creationId="{3223179F-2626-F0A9-4BBE-8853A6D60A05}"/>
          </ac:spMkLst>
        </pc:spChg>
      </pc:sldChg>
      <pc:sldChg chg="modSp mod">
        <pc:chgData name="Joshua King" userId="967dca17-9601-40ef-bab2-1979fc138955" providerId="ADAL" clId="{F6A2DF02-58C9-434F-8E56-D42768BA5A6D}" dt="2025-01-30T14:53:06.323" v="660" actId="27636"/>
        <pc:sldMkLst>
          <pc:docMk/>
          <pc:sldMk cId="3300564231" sldId="426"/>
        </pc:sldMkLst>
        <pc:spChg chg="mod">
          <ac:chgData name="Joshua King" userId="967dca17-9601-40ef-bab2-1979fc138955" providerId="ADAL" clId="{F6A2DF02-58C9-434F-8E56-D42768BA5A6D}" dt="2025-01-30T14:52:00.795" v="646" actId="1076"/>
          <ac:spMkLst>
            <pc:docMk/>
            <pc:sldMk cId="3300564231" sldId="426"/>
            <ac:spMk id="4" creationId="{6B860565-F2B9-FFDB-A0CF-C9E572E99259}"/>
          </ac:spMkLst>
        </pc:spChg>
        <pc:spChg chg="mod">
          <ac:chgData name="Joshua King" userId="967dca17-9601-40ef-bab2-1979fc138955" providerId="ADAL" clId="{F6A2DF02-58C9-434F-8E56-D42768BA5A6D}" dt="2025-01-30T14:53:06.323" v="660" actId="27636"/>
          <ac:spMkLst>
            <pc:docMk/>
            <pc:sldMk cId="3300564231" sldId="426"/>
            <ac:spMk id="6" creationId="{BB83D92F-4DFE-725E-47ED-37740F1D61DA}"/>
          </ac:spMkLst>
        </pc:spChg>
      </pc:sldChg>
      <pc:sldChg chg="modSp mod modCm">
        <pc:chgData name="Joshua King" userId="967dca17-9601-40ef-bab2-1979fc138955" providerId="ADAL" clId="{F6A2DF02-58C9-434F-8E56-D42768BA5A6D}" dt="2025-01-30T15:12:49.822" v="766" actId="20577"/>
        <pc:sldMkLst>
          <pc:docMk/>
          <pc:sldMk cId="3030065819" sldId="427"/>
        </pc:sldMkLst>
        <pc:spChg chg="mod">
          <ac:chgData name="Joshua King" userId="967dca17-9601-40ef-bab2-1979fc138955" providerId="ADAL" clId="{F6A2DF02-58C9-434F-8E56-D42768BA5A6D}" dt="2025-01-30T14:10:11.992" v="275" actId="1076"/>
          <ac:spMkLst>
            <pc:docMk/>
            <pc:sldMk cId="3030065819" sldId="427"/>
            <ac:spMk id="4" creationId="{5E74231C-DE53-2D0C-924F-A5C41C750C69}"/>
          </ac:spMkLst>
        </pc:spChg>
        <pc:spChg chg="mod">
          <ac:chgData name="Joshua King" userId="967dca17-9601-40ef-bab2-1979fc138955" providerId="ADAL" clId="{F6A2DF02-58C9-434F-8E56-D42768BA5A6D}" dt="2025-01-30T15:12:49.822" v="766" actId="20577"/>
          <ac:spMkLst>
            <pc:docMk/>
            <pc:sldMk cId="3030065819" sldId="427"/>
            <ac:spMk id="6" creationId="{B6B9963B-8AE6-C57F-1B0D-57EA4D3669F8}"/>
          </ac:spMkLst>
        </pc:spChg>
        <pc:extLst>
          <p:ext xmlns:p="http://schemas.openxmlformats.org/presentationml/2006/main" uri="{D6D511B9-2390-475A-947B-AFAB55BFBCF1}">
            <pc226:cmChg xmlns:pc226="http://schemas.microsoft.com/office/powerpoint/2022/06/main/command" chg="mod">
              <pc226:chgData name="Joshua King" userId="967dca17-9601-40ef-bab2-1979fc138955" providerId="ADAL" clId="{F6A2DF02-58C9-434F-8E56-D42768BA5A6D}" dt="2025-01-30T15:12:49.822" v="766" actId="20577"/>
              <pc2:cmMkLst xmlns:pc2="http://schemas.microsoft.com/office/powerpoint/2019/9/main/command">
                <pc:docMk/>
                <pc:sldMk cId="3030065819" sldId="427"/>
                <pc2:cmMk id="{5C12B9FE-BF6A-4FE4-80C1-0C557B8D99A1}"/>
              </pc2:cmMkLst>
            </pc226:cmChg>
          </p:ext>
        </pc:extLst>
      </pc:sldChg>
      <pc:sldChg chg="modSp mod">
        <pc:chgData name="Joshua King" userId="967dca17-9601-40ef-bab2-1979fc138955" providerId="ADAL" clId="{F6A2DF02-58C9-434F-8E56-D42768BA5A6D}" dt="2025-01-30T15:09:29.292" v="745" actId="108"/>
        <pc:sldMkLst>
          <pc:docMk/>
          <pc:sldMk cId="2691212299" sldId="428"/>
        </pc:sldMkLst>
        <pc:spChg chg="mod">
          <ac:chgData name="Joshua King" userId="967dca17-9601-40ef-bab2-1979fc138955" providerId="ADAL" clId="{F6A2DF02-58C9-434F-8E56-D42768BA5A6D}" dt="2025-01-30T14:12:04.147" v="291" actId="1076"/>
          <ac:spMkLst>
            <pc:docMk/>
            <pc:sldMk cId="2691212299" sldId="428"/>
            <ac:spMk id="4" creationId="{24C8F68D-DB29-074E-FB6B-AC19EDEEBA75}"/>
          </ac:spMkLst>
        </pc:spChg>
        <pc:spChg chg="mod">
          <ac:chgData name="Joshua King" userId="967dca17-9601-40ef-bab2-1979fc138955" providerId="ADAL" clId="{F6A2DF02-58C9-434F-8E56-D42768BA5A6D}" dt="2025-01-30T15:09:29.292" v="745" actId="108"/>
          <ac:spMkLst>
            <pc:docMk/>
            <pc:sldMk cId="2691212299" sldId="428"/>
            <ac:spMk id="6" creationId="{DA9BEE6C-9D6F-40D3-D6BA-EF942F68E10A}"/>
          </ac:spMkLst>
        </pc:spChg>
      </pc:sldChg>
      <pc:sldChg chg="modSp mod">
        <pc:chgData name="Joshua King" userId="967dca17-9601-40ef-bab2-1979fc138955" providerId="ADAL" clId="{F6A2DF02-58C9-434F-8E56-D42768BA5A6D}" dt="2025-01-30T15:13:39.414" v="769" actId="20578"/>
        <pc:sldMkLst>
          <pc:docMk/>
          <pc:sldMk cId="1500598763" sldId="429"/>
        </pc:sldMkLst>
        <pc:spChg chg="mod">
          <ac:chgData name="Joshua King" userId="967dca17-9601-40ef-bab2-1979fc138955" providerId="ADAL" clId="{F6A2DF02-58C9-434F-8E56-D42768BA5A6D}" dt="2025-01-30T14:21:20.909" v="321" actId="1035"/>
          <ac:spMkLst>
            <pc:docMk/>
            <pc:sldMk cId="1500598763" sldId="429"/>
            <ac:spMk id="4" creationId="{DF41510A-0144-BFDD-9207-4B05A9CA6139}"/>
          </ac:spMkLst>
        </pc:spChg>
        <pc:spChg chg="mod">
          <ac:chgData name="Joshua King" userId="967dca17-9601-40ef-bab2-1979fc138955" providerId="ADAL" clId="{F6A2DF02-58C9-434F-8E56-D42768BA5A6D}" dt="2025-01-30T15:13:39.414" v="769" actId="20578"/>
          <ac:spMkLst>
            <pc:docMk/>
            <pc:sldMk cId="1500598763" sldId="429"/>
            <ac:spMk id="6" creationId="{4D89C106-97F0-CB83-1114-6A8F8F4948A6}"/>
          </ac:spMkLst>
        </pc:spChg>
      </pc:sldChg>
      <pc:sldChg chg="modSp mod">
        <pc:chgData name="Joshua King" userId="967dca17-9601-40ef-bab2-1979fc138955" providerId="ADAL" clId="{F6A2DF02-58C9-434F-8E56-D42768BA5A6D}" dt="2025-01-30T15:13:33.402" v="768" actId="255"/>
        <pc:sldMkLst>
          <pc:docMk/>
          <pc:sldMk cId="2375156967" sldId="430"/>
        </pc:sldMkLst>
        <pc:spChg chg="mod">
          <ac:chgData name="Joshua King" userId="967dca17-9601-40ef-bab2-1979fc138955" providerId="ADAL" clId="{F6A2DF02-58C9-434F-8E56-D42768BA5A6D}" dt="2025-01-30T14:23:06.736" v="355" actId="1076"/>
          <ac:spMkLst>
            <pc:docMk/>
            <pc:sldMk cId="2375156967" sldId="430"/>
            <ac:spMk id="4" creationId="{60DF88FE-7408-AE07-8476-03727E08F928}"/>
          </ac:spMkLst>
        </pc:spChg>
        <pc:spChg chg="mod">
          <ac:chgData name="Joshua King" userId="967dca17-9601-40ef-bab2-1979fc138955" providerId="ADAL" clId="{F6A2DF02-58C9-434F-8E56-D42768BA5A6D}" dt="2025-01-30T15:13:33.402" v="768" actId="255"/>
          <ac:spMkLst>
            <pc:docMk/>
            <pc:sldMk cId="2375156967" sldId="430"/>
            <ac:spMk id="6" creationId="{CC66FEE9-673D-61E5-7242-893E5440D4FD}"/>
          </ac:spMkLst>
        </pc:spChg>
      </pc:sldChg>
      <pc:sldChg chg="modSp mod">
        <pc:chgData name="Joshua King" userId="967dca17-9601-40ef-bab2-1979fc138955" providerId="ADAL" clId="{F6A2DF02-58C9-434F-8E56-D42768BA5A6D}" dt="2025-01-30T14:48:50.087" v="579" actId="255"/>
        <pc:sldMkLst>
          <pc:docMk/>
          <pc:sldMk cId="223511170" sldId="431"/>
        </pc:sldMkLst>
        <pc:spChg chg="mod">
          <ac:chgData name="Joshua King" userId="967dca17-9601-40ef-bab2-1979fc138955" providerId="ADAL" clId="{F6A2DF02-58C9-434F-8E56-D42768BA5A6D}" dt="2025-01-30T14:24:05.927" v="369" actId="1076"/>
          <ac:spMkLst>
            <pc:docMk/>
            <pc:sldMk cId="223511170" sldId="431"/>
            <ac:spMk id="4" creationId="{0EA65B50-5D08-95F9-70A9-3B49615160DF}"/>
          </ac:spMkLst>
        </pc:spChg>
        <pc:spChg chg="mod">
          <ac:chgData name="Joshua King" userId="967dca17-9601-40ef-bab2-1979fc138955" providerId="ADAL" clId="{F6A2DF02-58C9-434F-8E56-D42768BA5A6D}" dt="2025-01-30T14:48:50.087" v="579" actId="255"/>
          <ac:spMkLst>
            <pc:docMk/>
            <pc:sldMk cId="223511170" sldId="431"/>
            <ac:spMk id="6" creationId="{8259901C-8495-D47C-8F53-8DE25AA775BE}"/>
          </ac:spMkLst>
        </pc:spChg>
      </pc:sldChg>
      <pc:sldChg chg="modSp mod">
        <pc:chgData name="Joshua King" userId="967dca17-9601-40ef-bab2-1979fc138955" providerId="ADAL" clId="{F6A2DF02-58C9-434F-8E56-D42768BA5A6D}" dt="2025-01-30T14:48:54.536" v="582" actId="255"/>
        <pc:sldMkLst>
          <pc:docMk/>
          <pc:sldMk cId="4236508224" sldId="432"/>
        </pc:sldMkLst>
        <pc:spChg chg="mod">
          <ac:chgData name="Joshua King" userId="967dca17-9601-40ef-bab2-1979fc138955" providerId="ADAL" clId="{F6A2DF02-58C9-434F-8E56-D42768BA5A6D}" dt="2025-01-30T14:30:50.638" v="426" actId="1076"/>
          <ac:spMkLst>
            <pc:docMk/>
            <pc:sldMk cId="4236508224" sldId="432"/>
            <ac:spMk id="4" creationId="{D02E7511-965C-9B14-2C7D-9D6785786733}"/>
          </ac:spMkLst>
        </pc:spChg>
        <pc:spChg chg="mod">
          <ac:chgData name="Joshua King" userId="967dca17-9601-40ef-bab2-1979fc138955" providerId="ADAL" clId="{F6A2DF02-58C9-434F-8E56-D42768BA5A6D}" dt="2025-01-30T14:48:54.536" v="582" actId="255"/>
          <ac:spMkLst>
            <pc:docMk/>
            <pc:sldMk cId="4236508224" sldId="432"/>
            <ac:spMk id="6" creationId="{8376568A-8574-CDA1-5980-46D434C355AE}"/>
          </ac:spMkLst>
        </pc:spChg>
      </pc:sldChg>
      <pc:sldChg chg="modSp mod">
        <pc:chgData name="Joshua King" userId="967dca17-9601-40ef-bab2-1979fc138955" providerId="ADAL" clId="{F6A2DF02-58C9-434F-8E56-D42768BA5A6D}" dt="2025-01-30T14:40:33.444" v="457" actId="1076"/>
        <pc:sldMkLst>
          <pc:docMk/>
          <pc:sldMk cId="324730261" sldId="433"/>
        </pc:sldMkLst>
        <pc:spChg chg="mod">
          <ac:chgData name="Joshua King" userId="967dca17-9601-40ef-bab2-1979fc138955" providerId="ADAL" clId="{F6A2DF02-58C9-434F-8E56-D42768BA5A6D}" dt="2025-01-30T14:39:53.372" v="454" actId="108"/>
          <ac:spMkLst>
            <pc:docMk/>
            <pc:sldMk cId="324730261" sldId="433"/>
            <ac:spMk id="4" creationId="{E90E3023-9BCF-E068-1062-A640F04A7823}"/>
          </ac:spMkLst>
        </pc:spChg>
        <pc:spChg chg="mod">
          <ac:chgData name="Joshua King" userId="967dca17-9601-40ef-bab2-1979fc138955" providerId="ADAL" clId="{F6A2DF02-58C9-434F-8E56-D42768BA5A6D}" dt="2025-01-30T14:40:33.444" v="457" actId="1076"/>
          <ac:spMkLst>
            <pc:docMk/>
            <pc:sldMk cId="324730261" sldId="433"/>
            <ac:spMk id="6" creationId="{E43F9B8E-3E8C-181B-1E66-DAD9B456D285}"/>
          </ac:spMkLst>
        </pc:spChg>
      </pc:sldChg>
      <pc:sldChg chg="modSp mod">
        <pc:chgData name="Joshua King" userId="967dca17-9601-40ef-bab2-1979fc138955" providerId="ADAL" clId="{F6A2DF02-58C9-434F-8E56-D42768BA5A6D}" dt="2025-01-30T14:56:07.965" v="710" actId="14100"/>
        <pc:sldMkLst>
          <pc:docMk/>
          <pc:sldMk cId="3508111548" sldId="434"/>
        </pc:sldMkLst>
        <pc:spChg chg="mod">
          <ac:chgData name="Joshua King" userId="967dca17-9601-40ef-bab2-1979fc138955" providerId="ADAL" clId="{F6A2DF02-58C9-434F-8E56-D42768BA5A6D}" dt="2025-01-30T14:54:49.489" v="679" actId="1076"/>
          <ac:spMkLst>
            <pc:docMk/>
            <pc:sldMk cId="3508111548" sldId="434"/>
            <ac:spMk id="4" creationId="{4CB74D4B-788B-8D86-D95C-26B234EF8C07}"/>
          </ac:spMkLst>
        </pc:spChg>
        <pc:spChg chg="mod">
          <ac:chgData name="Joshua King" userId="967dca17-9601-40ef-bab2-1979fc138955" providerId="ADAL" clId="{F6A2DF02-58C9-434F-8E56-D42768BA5A6D}" dt="2025-01-30T14:56:07.965" v="710" actId="14100"/>
          <ac:spMkLst>
            <pc:docMk/>
            <pc:sldMk cId="3508111548" sldId="434"/>
            <ac:spMk id="6" creationId="{7F6D8162-3B38-7738-78D3-FEEFCD35FACA}"/>
          </ac:spMkLst>
        </pc:spChg>
      </pc:sldChg>
      <pc:sldChg chg="modSp mod">
        <pc:chgData name="Joshua King" userId="967dca17-9601-40ef-bab2-1979fc138955" providerId="ADAL" clId="{F6A2DF02-58C9-434F-8E56-D42768BA5A6D}" dt="2025-01-30T15:10:07.203" v="748" actId="108"/>
        <pc:sldMkLst>
          <pc:docMk/>
          <pc:sldMk cId="648801061" sldId="435"/>
        </pc:sldMkLst>
        <pc:spChg chg="mod">
          <ac:chgData name="Joshua King" userId="967dca17-9601-40ef-bab2-1979fc138955" providerId="ADAL" clId="{F6A2DF02-58C9-434F-8E56-D42768BA5A6D}" dt="2025-01-30T14:40:58.468" v="470" actId="1076"/>
          <ac:spMkLst>
            <pc:docMk/>
            <pc:sldMk cId="648801061" sldId="435"/>
            <ac:spMk id="4" creationId="{CDC75B88-C271-B77E-B0B6-57CDA3B57A2C}"/>
          </ac:spMkLst>
        </pc:spChg>
        <pc:spChg chg="mod">
          <ac:chgData name="Joshua King" userId="967dca17-9601-40ef-bab2-1979fc138955" providerId="ADAL" clId="{F6A2DF02-58C9-434F-8E56-D42768BA5A6D}" dt="2025-01-30T15:10:07.203" v="748" actId="108"/>
          <ac:spMkLst>
            <pc:docMk/>
            <pc:sldMk cId="648801061" sldId="435"/>
            <ac:spMk id="6" creationId="{936FAFEB-7AE8-28F1-5F7A-5DB8B737FCB2}"/>
          </ac:spMkLst>
        </pc:spChg>
      </pc:sldChg>
      <pc:sldChg chg="modSp mod">
        <pc:chgData name="Joshua King" userId="967dca17-9601-40ef-bab2-1979fc138955" providerId="ADAL" clId="{F6A2DF02-58C9-434F-8E56-D42768BA5A6D}" dt="2025-01-30T14:43:34.234" v="477" actId="1076"/>
        <pc:sldMkLst>
          <pc:docMk/>
          <pc:sldMk cId="2489479077" sldId="436"/>
        </pc:sldMkLst>
        <pc:spChg chg="mod">
          <ac:chgData name="Joshua King" userId="967dca17-9601-40ef-bab2-1979fc138955" providerId="ADAL" clId="{F6A2DF02-58C9-434F-8E56-D42768BA5A6D}" dt="2025-01-30T14:43:34.234" v="477" actId="1076"/>
          <ac:spMkLst>
            <pc:docMk/>
            <pc:sldMk cId="2489479077" sldId="436"/>
            <ac:spMk id="2" creationId="{C0808D8B-6B9C-D20A-58CE-E1F1F41AAB3F}"/>
          </ac:spMkLst>
        </pc:spChg>
      </pc:sldChg>
      <pc:sldChg chg="modSp mod">
        <pc:chgData name="Joshua King" userId="967dca17-9601-40ef-bab2-1979fc138955" providerId="ADAL" clId="{F6A2DF02-58C9-434F-8E56-D42768BA5A6D}" dt="2025-01-30T14:57:54.857" v="737" actId="403"/>
        <pc:sldMkLst>
          <pc:docMk/>
          <pc:sldMk cId="1138789868" sldId="437"/>
        </pc:sldMkLst>
        <pc:spChg chg="mod">
          <ac:chgData name="Joshua King" userId="967dca17-9601-40ef-bab2-1979fc138955" providerId="ADAL" clId="{F6A2DF02-58C9-434F-8E56-D42768BA5A6D}" dt="2025-01-30T14:55:31.482" v="693" actId="1076"/>
          <ac:spMkLst>
            <pc:docMk/>
            <pc:sldMk cId="1138789868" sldId="437"/>
            <ac:spMk id="4" creationId="{EFC2F773-F92B-7E2B-663E-F575BCECC7FE}"/>
          </ac:spMkLst>
        </pc:spChg>
        <pc:spChg chg="mod">
          <ac:chgData name="Joshua King" userId="967dca17-9601-40ef-bab2-1979fc138955" providerId="ADAL" clId="{F6A2DF02-58C9-434F-8E56-D42768BA5A6D}" dt="2025-01-30T14:57:54.857" v="737" actId="403"/>
          <ac:spMkLst>
            <pc:docMk/>
            <pc:sldMk cId="1138789868" sldId="437"/>
            <ac:spMk id="6" creationId="{59E488AE-66CC-213C-97E4-C064113CCC51}"/>
          </ac:spMkLst>
        </pc:spChg>
      </pc:sldChg>
    </pc:docChg>
  </pc:docChgLst>
  <pc:docChgLst>
    <pc:chgData name="Moyo Myers" userId="a81be176-8718-4b83-91ce-89eb3ae373d2" providerId="ADAL" clId="{3DAD71B7-0A7B-4151-ACA9-F372D014A348}"/>
    <pc:docChg chg="custSel modSld">
      <pc:chgData name="Moyo Myers" userId="a81be176-8718-4b83-91ce-89eb3ae373d2" providerId="ADAL" clId="{3DAD71B7-0A7B-4151-ACA9-F372D014A348}" dt="2025-01-29T14:25:07.063" v="70" actId="20577"/>
      <pc:docMkLst>
        <pc:docMk/>
      </pc:docMkLst>
      <pc:sldChg chg="modSp mod modCm">
        <pc:chgData name="Moyo Myers" userId="a81be176-8718-4b83-91ce-89eb3ae373d2" providerId="ADAL" clId="{3DAD71B7-0A7B-4151-ACA9-F372D014A348}" dt="2025-01-29T14:22:53.147" v="46" actId="20577"/>
        <pc:sldMkLst>
          <pc:docMk/>
          <pc:sldMk cId="2904361031" sldId="383"/>
        </pc:sldMkLst>
        <pc:spChg chg="mod">
          <ac:chgData name="Moyo Myers" userId="a81be176-8718-4b83-91ce-89eb3ae373d2" providerId="ADAL" clId="{3DAD71B7-0A7B-4151-ACA9-F372D014A348}" dt="2025-01-29T14:22:53.147" v="46" actId="20577"/>
          <ac:spMkLst>
            <pc:docMk/>
            <pc:sldMk cId="2904361031" sldId="383"/>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Moyo Myers" userId="a81be176-8718-4b83-91ce-89eb3ae373d2" providerId="ADAL" clId="{3DAD71B7-0A7B-4151-ACA9-F372D014A348}" dt="2025-01-29T14:22:53.147" v="46" actId="20577"/>
              <pc2:cmMkLst xmlns:pc2="http://schemas.microsoft.com/office/powerpoint/2019/9/main/command">
                <pc:docMk/>
                <pc:sldMk cId="2904361031" sldId="383"/>
                <pc2:cmMk id="{CD49FFED-4C95-417A-91E1-63873866A56F}"/>
              </pc2:cmMkLst>
            </pc226:cmChg>
          </p:ext>
        </pc:extLst>
      </pc:sldChg>
      <pc:sldChg chg="modSp mod">
        <pc:chgData name="Moyo Myers" userId="a81be176-8718-4b83-91ce-89eb3ae373d2" providerId="ADAL" clId="{3DAD71B7-0A7B-4151-ACA9-F372D014A348}" dt="2025-01-29T14:23:42.520" v="47" actId="15"/>
        <pc:sldMkLst>
          <pc:docMk/>
          <pc:sldMk cId="3030065819" sldId="427"/>
        </pc:sldMkLst>
        <pc:spChg chg="mod">
          <ac:chgData name="Moyo Myers" userId="a81be176-8718-4b83-91ce-89eb3ae373d2" providerId="ADAL" clId="{3DAD71B7-0A7B-4151-ACA9-F372D014A348}" dt="2025-01-29T14:23:42.520" v="47" actId="15"/>
          <ac:spMkLst>
            <pc:docMk/>
            <pc:sldMk cId="3030065819" sldId="427"/>
            <ac:spMk id="6" creationId="{B6B9963B-8AE6-C57F-1B0D-57EA4D3669F8}"/>
          </ac:spMkLst>
        </pc:spChg>
      </pc:sldChg>
      <pc:sldChg chg="modSp mod">
        <pc:chgData name="Moyo Myers" userId="a81be176-8718-4b83-91ce-89eb3ae373d2" providerId="ADAL" clId="{3DAD71B7-0A7B-4151-ACA9-F372D014A348}" dt="2025-01-29T14:23:59.622" v="49" actId="27636"/>
        <pc:sldMkLst>
          <pc:docMk/>
          <pc:sldMk cId="2691212299" sldId="428"/>
        </pc:sldMkLst>
        <pc:spChg chg="mod">
          <ac:chgData name="Moyo Myers" userId="a81be176-8718-4b83-91ce-89eb3ae373d2" providerId="ADAL" clId="{3DAD71B7-0A7B-4151-ACA9-F372D014A348}" dt="2025-01-29T14:23:59.622" v="49" actId="27636"/>
          <ac:spMkLst>
            <pc:docMk/>
            <pc:sldMk cId="2691212299" sldId="428"/>
            <ac:spMk id="6" creationId="{DA9BEE6C-9D6F-40D3-D6BA-EF942F68E10A}"/>
          </ac:spMkLst>
        </pc:spChg>
      </pc:sldChg>
      <pc:sldChg chg="modSp mod">
        <pc:chgData name="Moyo Myers" userId="a81be176-8718-4b83-91ce-89eb3ae373d2" providerId="ADAL" clId="{3DAD71B7-0A7B-4151-ACA9-F372D014A348}" dt="2025-01-29T14:24:22.626" v="50" actId="15"/>
        <pc:sldMkLst>
          <pc:docMk/>
          <pc:sldMk cId="1500598763" sldId="429"/>
        </pc:sldMkLst>
        <pc:spChg chg="mod">
          <ac:chgData name="Moyo Myers" userId="a81be176-8718-4b83-91ce-89eb3ae373d2" providerId="ADAL" clId="{3DAD71B7-0A7B-4151-ACA9-F372D014A348}" dt="2025-01-29T14:24:22.626" v="50" actId="15"/>
          <ac:spMkLst>
            <pc:docMk/>
            <pc:sldMk cId="1500598763" sldId="429"/>
            <ac:spMk id="6" creationId="{4D89C106-97F0-CB83-1114-6A8F8F4948A6}"/>
          </ac:spMkLst>
        </pc:spChg>
      </pc:sldChg>
      <pc:sldChg chg="modSp mod">
        <pc:chgData name="Moyo Myers" userId="a81be176-8718-4b83-91ce-89eb3ae373d2" providerId="ADAL" clId="{3DAD71B7-0A7B-4151-ACA9-F372D014A348}" dt="2025-01-29T14:24:48.856" v="51" actId="15"/>
        <pc:sldMkLst>
          <pc:docMk/>
          <pc:sldMk cId="648801061" sldId="435"/>
        </pc:sldMkLst>
        <pc:spChg chg="mod">
          <ac:chgData name="Moyo Myers" userId="a81be176-8718-4b83-91ce-89eb3ae373d2" providerId="ADAL" clId="{3DAD71B7-0A7B-4151-ACA9-F372D014A348}" dt="2025-01-29T14:24:48.856" v="51" actId="15"/>
          <ac:spMkLst>
            <pc:docMk/>
            <pc:sldMk cId="648801061" sldId="435"/>
            <ac:spMk id="6" creationId="{936FAFEB-7AE8-28F1-5F7A-5DB8B737FCB2}"/>
          </ac:spMkLst>
        </pc:spChg>
      </pc:sldChg>
      <pc:sldChg chg="modSp mod modCm">
        <pc:chgData name="Moyo Myers" userId="a81be176-8718-4b83-91ce-89eb3ae373d2" providerId="ADAL" clId="{3DAD71B7-0A7B-4151-ACA9-F372D014A348}" dt="2025-01-29T14:25:07.063" v="70" actId="20577"/>
        <pc:sldMkLst>
          <pc:docMk/>
          <pc:sldMk cId="2489479077" sldId="436"/>
        </pc:sldMkLst>
        <pc:spChg chg="mod">
          <ac:chgData name="Moyo Myers" userId="a81be176-8718-4b83-91ce-89eb3ae373d2" providerId="ADAL" clId="{3DAD71B7-0A7B-4151-ACA9-F372D014A348}" dt="2025-01-29T14:25:07.063" v="70" actId="20577"/>
          <ac:spMkLst>
            <pc:docMk/>
            <pc:sldMk cId="2489479077" sldId="436"/>
            <ac:spMk id="2" creationId="{C0808D8B-6B9C-D20A-58CE-E1F1F41AAB3F}"/>
          </ac:spMkLst>
        </pc:spChg>
        <pc:extLst>
          <p:ext xmlns:p="http://schemas.openxmlformats.org/presentationml/2006/main" uri="{D6D511B9-2390-475A-947B-AFAB55BFBCF1}">
            <pc226:cmChg xmlns:pc226="http://schemas.microsoft.com/office/powerpoint/2022/06/main/command" chg="mod">
              <pc226:chgData name="Moyo Myers" userId="a81be176-8718-4b83-91ce-89eb3ae373d2" providerId="ADAL" clId="{3DAD71B7-0A7B-4151-ACA9-F372D014A348}" dt="2025-01-29T14:25:07.063" v="70" actId="20577"/>
              <pc2:cmMkLst xmlns:pc2="http://schemas.microsoft.com/office/powerpoint/2019/9/main/command">
                <pc:docMk/>
                <pc:sldMk cId="2489479077" sldId="436"/>
                <pc2:cmMk id="{3FF5C7DC-84BA-4074-926D-F59CCCAADAF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EE6-DD99-2A3B-CEA7-976C31355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DB13-8604-AEA7-48FF-676ABE04F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FA69-A210-9540-AD8A-EAD84B1C6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3AE36-B711-7240-5FC2-978BD95BB04B}"/>
              </a:ext>
            </a:extLst>
          </p:cNvPr>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123412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74B2-9F0C-C474-AF67-9512F877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CBFC-9343-44A7-7C20-9348F0BB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190A7-0CE7-B3FF-10B1-60B12FEF5E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75F7F-6B82-0810-27C9-508924550F3D}"/>
              </a:ext>
            </a:extLst>
          </p:cNvPr>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720712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CAAE-13DF-4EEC-27BC-A4B90089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5313-3857-934F-7B66-1969F0F4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740D1-7B3B-F976-8C80-80E266A8B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9D1AE-5BBA-7154-6401-1D34B473FF93}"/>
              </a:ext>
            </a:extLst>
          </p:cNvPr>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421266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62E6-2069-ECDE-0AFC-D0A9304B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FB3C8-20AA-D500-C57D-9CE67944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85222-0630-8640-4072-97321E5E4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0C195-ED7D-CBD3-3939-4183CA030D75}"/>
              </a:ext>
            </a:extLst>
          </p:cNvPr>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450951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034-C305-DEFF-CEC7-A7E162365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8430F-89BE-CE79-B8B8-B8A054BF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51B34-F8B6-67CD-CBD0-1741530CF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FA4E93-F151-B536-F882-1BB3C4FEF3A8}"/>
              </a:ext>
            </a:extLst>
          </p:cNvPr>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377739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1BB3-C426-E3FB-B5E2-45D2CB4F9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ED3D2-968B-1BA5-83F6-F0BECE8AF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82AC3-6BFA-DEE5-B493-A07F59570B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050E69-3E21-5F13-F833-3BE894496663}"/>
              </a:ext>
            </a:extLst>
          </p:cNvPr>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347140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BD6F-B2E1-0FF4-4528-744B45D4C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D23AF-0DB2-30DA-B509-EE0B93732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5A9FC-0BFA-50F6-1C79-11C44678B0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565B75-8ACC-59B3-9E50-69F265540A35}"/>
              </a:ext>
            </a:extLst>
          </p:cNvPr>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215291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A57E-D373-5D9D-2BFA-112125627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DA24-77CC-8F46-20CB-95BBCAB5F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D20CD-3D03-0149-62EE-6A995CB4DE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DF75F-E579-9B82-6AD2-2286019B456E}"/>
              </a:ext>
            </a:extLst>
          </p:cNvPr>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122366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B839-0A44-4CFA-FDD9-89979A499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3E8CB-E5A3-4142-3B37-999087864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670D-B46D-0A68-4F45-33F3EC946D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4EB5D-E629-378E-E73F-E3ADD2170CB3}"/>
              </a:ext>
            </a:extLst>
          </p:cNvPr>
          <p:cNvSpPr>
            <a:spLocks noGrp="1"/>
          </p:cNvSpPr>
          <p:nvPr>
            <p:ph type="sldNum" sz="quarter" idx="10"/>
          </p:nvPr>
        </p:nvSpPr>
        <p:spPr/>
        <p:txBody>
          <a:bodyPr/>
          <a:lstStyle/>
          <a:p>
            <a:fld id="{189A9072-3B6E-487A-8C28-0F8262378461}" type="slidenum">
              <a:rPr lang="en-US" smtClean="0"/>
              <a:t>18</a:t>
            </a:fld>
            <a:endParaRPr lang="en-US" dirty="0"/>
          </a:p>
        </p:txBody>
      </p:sp>
    </p:spTree>
    <p:extLst>
      <p:ext uri="{BB962C8B-B14F-4D97-AF65-F5344CB8AC3E}">
        <p14:creationId xmlns:p14="http://schemas.microsoft.com/office/powerpoint/2010/main" val="309540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ECACD-CB37-1A9B-9CD8-78D4EC85A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25101-1D26-EC00-873F-4AA4EFC71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45630-6A9D-20FD-005A-8834369336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F33799-5637-0BE2-DF22-32B3218E90F8}"/>
              </a:ext>
            </a:extLst>
          </p:cNvPr>
          <p:cNvSpPr>
            <a:spLocks noGrp="1"/>
          </p:cNvSpPr>
          <p:nvPr>
            <p:ph type="sldNum" sz="quarter" idx="10"/>
          </p:nvPr>
        </p:nvSpPr>
        <p:spPr/>
        <p:txBody>
          <a:bodyPr/>
          <a:lstStyle/>
          <a:p>
            <a:fld id="{189A9072-3B6E-487A-8C28-0F8262378461}" type="slidenum">
              <a:rPr lang="en-US" smtClean="0"/>
              <a:t>19</a:t>
            </a:fld>
            <a:endParaRPr lang="en-US" dirty="0"/>
          </a:p>
        </p:txBody>
      </p:sp>
    </p:spTree>
    <p:extLst>
      <p:ext uri="{BB962C8B-B14F-4D97-AF65-F5344CB8AC3E}">
        <p14:creationId xmlns:p14="http://schemas.microsoft.com/office/powerpoint/2010/main" val="259000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20</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139912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4</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4005-E36A-44E6-6E9F-C1FCF5BE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3CFFA-E500-733B-354E-7FCDB34D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ACA4-BCA7-E4B8-E1A3-8B43FBC0E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61CC-756D-6825-F749-51553BF516FD}"/>
              </a:ext>
            </a:extLst>
          </p:cNvPr>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16887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F309-8B1B-477E-62C9-2BBA8E7D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8DACF-9238-B8E4-904E-1D9401F0F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90A7C-6BF5-D459-BD9F-A140B8CFA8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7D9EC4-B01F-2772-0280-E73F7D271ADE}"/>
              </a:ext>
            </a:extLst>
          </p:cNvPr>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345323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D8CA-3CF0-6DFC-CB02-132DCC3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EC42B-2C90-D29F-ECE4-E3869289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F284E-4456-37C2-A970-D18659BC6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C556D-44FE-DFBC-0034-360AB8B4AFFA}"/>
              </a:ext>
            </a:extLst>
          </p:cNvPr>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60822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941C-D57A-8EED-D350-2AEA34EE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1F6C-4633-1387-7ECA-9658916E4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35453-D7A4-1045-4992-4547BB1B7F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F57306-C549-A89B-2E14-75E8E6DBA0F1}"/>
              </a:ext>
            </a:extLst>
          </p:cNvPr>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237490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BB54-5F0F-8797-261F-19E3B1E3F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AA1D7-9A7F-46DC-86A8-CC39D037C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E2831-18F8-EB92-24B2-854DD071F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A48D86-91BD-DC5B-F946-4BBC8C4F3EE6}"/>
              </a:ext>
            </a:extLst>
          </p:cNvPr>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1972054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Master" Target="../slideMasters/slideMaster1.xml"/><Relationship Id="rId5" Type="http://schemas.openxmlformats.org/officeDocument/2006/relationships/image" Target="../media/image53.png"/><Relationship Id="rId4" Type="http://schemas.openxmlformats.org/officeDocument/2006/relationships/image" Target="../media/image5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5934" t="1905" r="-3893" b="136"/>
          <a:stretch/>
        </p:blipFill>
        <p:spPr>
          <a:xfrm>
            <a:off x="0" y="0"/>
            <a:ext cx="6760585" cy="685800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4985" y="0"/>
            <a:ext cx="10607015"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4007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38200" y="6356350"/>
            <a:ext cx="7315200" cy="365125"/>
          </a:xfrm>
          <a:prstGeom prst="rect">
            <a:avLst/>
          </a:prstGeom>
        </p:spPr>
        <p:txBody>
          <a:bodyPr/>
          <a:lstStyle/>
          <a:p>
            <a:r>
              <a:rPr lang="en-US"/>
              <a:t>2025 Policy Recommendations for the March Virtual ASHP House of Delegates</a:t>
            </a:r>
          </a:p>
        </p:txBody>
      </p:sp>
    </p:spTree>
    <p:extLst>
      <p:ext uri="{BB962C8B-B14F-4D97-AF65-F5344CB8AC3E}">
        <p14:creationId xmlns:p14="http://schemas.microsoft.com/office/powerpoint/2010/main" val="414580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2555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39788" y="6356350"/>
            <a:ext cx="7313612" cy="365125"/>
          </a:xfrm>
          <a:prstGeom prst="rect">
            <a:avLst/>
          </a:prstGeom>
        </p:spPr>
        <p:txBody>
          <a:bodyPr/>
          <a:lstStyle/>
          <a:p>
            <a:r>
              <a:rPr lang="en-US"/>
              <a:t>2025 Policy Recommendations for the March Virtual ASHP House of Delegates</a:t>
            </a:r>
          </a:p>
        </p:txBody>
      </p:sp>
    </p:spTree>
    <p:extLst>
      <p:ext uri="{BB962C8B-B14F-4D97-AF65-F5344CB8AC3E}">
        <p14:creationId xmlns:p14="http://schemas.microsoft.com/office/powerpoint/2010/main" val="42264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10" name="Rectangle 9"/>
          <p:cNvSpPr/>
          <p:nvPr/>
        </p:nvSpPr>
        <p:spPr>
          <a:xfrm>
            <a:off x="6194424" y="7257"/>
            <a:ext cx="5997575" cy="6850742"/>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257"/>
            <a:ext cx="5997575" cy="6850743"/>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9893" y="2281238"/>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893" y="3239096"/>
            <a:ext cx="5120640" cy="3232347"/>
          </a:xfrm>
        </p:spPr>
        <p:txBody>
          <a:bodyPr>
            <a:normAutofit/>
          </a:bodyPr>
          <a:lstStyle>
            <a:lvl1pPr>
              <a:buClr>
                <a:schemeClr val="bg2"/>
              </a:buClr>
              <a:defRPr sz="2400">
                <a:solidFill>
                  <a:schemeClr val="bg1"/>
                </a:solidFill>
              </a:defRPr>
            </a:lvl1pPr>
            <a:lvl2pPr>
              <a:buClr>
                <a:schemeClr val="bg2"/>
              </a:buClr>
              <a:defRPr sz="2000">
                <a:solidFill>
                  <a:schemeClr val="bg1"/>
                </a:solidFill>
              </a:defRPr>
            </a:lvl2pPr>
            <a:lvl3pPr>
              <a:buClr>
                <a:schemeClr val="bg2"/>
              </a:buClr>
              <a:defRPr sz="1800">
                <a:solidFill>
                  <a:schemeClr val="bg1"/>
                </a:solidFill>
              </a:defRPr>
            </a:lvl3pPr>
            <a:lvl4pPr>
              <a:buClr>
                <a:schemeClr val="bg2"/>
              </a:buClr>
              <a:defRPr sz="1600">
                <a:solidFill>
                  <a:schemeClr val="bg1"/>
                </a:solidFill>
              </a:defRPr>
            </a:lvl4pPr>
            <a:lvl5pPr>
              <a:buClr>
                <a:schemeClr val="bg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2891" y="2281237"/>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2891" y="3239096"/>
            <a:ext cx="5120640" cy="3232348"/>
          </a:xfrm>
        </p:spPr>
        <p:txBody>
          <a:bodyPr>
            <a:normAutofit/>
          </a:bodyPr>
          <a:lstStyle>
            <a:lvl1pPr>
              <a:buClr>
                <a:schemeClr val="accent6"/>
              </a:buClr>
              <a:defRPr sz="2400">
                <a:solidFill>
                  <a:schemeClr val="bg1"/>
                </a:solidFill>
              </a:defRPr>
            </a:lvl1pPr>
            <a:lvl2pPr>
              <a:buClr>
                <a:schemeClr val="accent6"/>
              </a:buClr>
              <a:defRPr sz="2000">
                <a:solidFill>
                  <a:schemeClr val="bg1"/>
                </a:solidFill>
              </a:defRPr>
            </a:lvl2pPr>
            <a:lvl3pPr>
              <a:buClr>
                <a:schemeClr val="accent6"/>
              </a:buClr>
              <a:defRPr sz="1800">
                <a:solidFill>
                  <a:schemeClr val="bg1"/>
                </a:solidFill>
              </a:defRPr>
            </a:lvl3pPr>
            <a:lvl4pPr>
              <a:buClr>
                <a:schemeClr val="accent6"/>
              </a:buClr>
              <a:defRPr sz="1600">
                <a:solidFill>
                  <a:schemeClr val="bg1"/>
                </a:solidFill>
              </a:defRPr>
            </a:lvl4pPr>
            <a:lvl5pPr>
              <a:buClr>
                <a:schemeClr val="accent6"/>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1"/>
          </p:nvPr>
        </p:nvSpPr>
        <p:spPr>
          <a:xfrm>
            <a:off x="0" y="0"/>
            <a:ext cx="5997575" cy="2061566"/>
          </a:xfrm>
          <a:solidFill>
            <a:schemeClr val="bg1">
              <a:lumMod val="95000"/>
            </a:schemeClr>
          </a:solidFill>
        </p:spPr>
        <p:txBody>
          <a:bodyPr/>
          <a:lstStyle/>
          <a:p>
            <a:r>
              <a:rPr lang="en-US"/>
              <a:t>Click icon to add picture</a:t>
            </a:r>
          </a:p>
        </p:txBody>
      </p:sp>
      <p:sp>
        <p:nvSpPr>
          <p:cNvPr id="12" name="Picture Placeholder 13"/>
          <p:cNvSpPr>
            <a:spLocks noGrp="1"/>
          </p:cNvSpPr>
          <p:nvPr>
            <p:ph type="pic" sz="quarter" idx="10"/>
          </p:nvPr>
        </p:nvSpPr>
        <p:spPr>
          <a:xfrm>
            <a:off x="6194425" y="1"/>
            <a:ext cx="5997575" cy="2068824"/>
          </a:xfrm>
          <a:solidFill>
            <a:schemeClr val="bg1">
              <a:lumMod val="95000"/>
            </a:schemeClr>
          </a:solidFill>
        </p:spPr>
        <p:txBody>
          <a:bodyPr/>
          <a:lstStyle/>
          <a:p>
            <a:r>
              <a:rPr lang="en-US"/>
              <a:t>Click icon to add picture</a:t>
            </a:r>
          </a:p>
        </p:txBody>
      </p:sp>
      <p:cxnSp>
        <p:nvCxnSpPr>
          <p:cNvPr id="13" name="Straight Connector 12"/>
          <p:cNvCxnSpPr/>
          <p:nvPr/>
        </p:nvCxnSpPr>
        <p:spPr>
          <a:xfrm>
            <a:off x="0" y="2068825"/>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10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p>
            <a:r>
              <a:rPr lang="en-US"/>
              <a:t>2025 Policy Recommendations for the March Virtual ASHP House of Delegates</a:t>
            </a:r>
            <a:endParaRPr lang="en-US" dirty="0"/>
          </a:p>
        </p:txBody>
      </p:sp>
    </p:spTree>
    <p:extLst>
      <p:ext uri="{BB962C8B-B14F-4D97-AF65-F5344CB8AC3E}">
        <p14:creationId xmlns:p14="http://schemas.microsoft.com/office/powerpoint/2010/main" val="4258038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377190" y="457200"/>
            <a:ext cx="11437620" cy="5943600"/>
            <a:chOff x="432435" y="460609"/>
            <a:chExt cx="11437620" cy="5943600"/>
          </a:xfrm>
        </p:grpSpPr>
        <p:grpSp>
          <p:nvGrpSpPr>
            <p:cNvPr id="5" name="Group 4"/>
            <p:cNvGrpSpPr/>
            <p:nvPr userDrawn="1"/>
          </p:nvGrpSpPr>
          <p:grpSpPr>
            <a:xfrm>
              <a:off x="5461635" y="460609"/>
              <a:ext cx="6408420" cy="5943600"/>
              <a:chOff x="5461635" y="466725"/>
              <a:chExt cx="6408420" cy="5943600"/>
            </a:xfrm>
          </p:grpSpPr>
          <p:sp>
            <p:nvSpPr>
              <p:cNvPr id="6" name="Rectangle 5"/>
              <p:cNvSpPr/>
              <p:nvPr userDrawn="1"/>
            </p:nvSpPr>
            <p:spPr>
              <a:xfrm>
                <a:off x="8665845" y="3438525"/>
                <a:ext cx="3204210" cy="2971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7" name="Rectangle 6"/>
              <p:cNvSpPr/>
              <p:nvPr userDrawn="1"/>
            </p:nvSpPr>
            <p:spPr>
              <a:xfrm>
                <a:off x="5461635" y="466725"/>
                <a:ext cx="3204210"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dirty="0"/>
              </a:p>
            </p:txBody>
          </p:sp>
          <p:sp>
            <p:nvSpPr>
              <p:cNvPr id="8" name="Rectangle 7"/>
              <p:cNvSpPr/>
              <p:nvPr userDrawn="1"/>
            </p:nvSpPr>
            <p:spPr>
              <a:xfrm>
                <a:off x="8665845" y="466725"/>
                <a:ext cx="3204210" cy="2971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9" name="Rectangle 8"/>
              <p:cNvSpPr/>
              <p:nvPr userDrawn="1"/>
            </p:nvSpPr>
            <p:spPr>
              <a:xfrm>
                <a:off x="5461635" y="3438525"/>
                <a:ext cx="3204210" cy="297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grpSp>
        <p:sp>
          <p:nvSpPr>
            <p:cNvPr id="10" name="Rectangle 9"/>
            <p:cNvSpPr/>
            <p:nvPr userDrawn="1"/>
          </p:nvSpPr>
          <p:spPr>
            <a:xfrm>
              <a:off x="432435" y="460609"/>
              <a:ext cx="5029200" cy="5943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63" y="5749171"/>
            <a:ext cx="1057275" cy="537448"/>
          </a:xfrm>
          <a:prstGeom prst="rect">
            <a:avLst/>
          </a:prstGeom>
        </p:spPr>
      </p:pic>
      <p:sp>
        <p:nvSpPr>
          <p:cNvPr id="13" name="Title 12"/>
          <p:cNvSpPr>
            <a:spLocks noGrp="1"/>
          </p:cNvSpPr>
          <p:nvPr>
            <p:ph type="title"/>
          </p:nvPr>
        </p:nvSpPr>
        <p:spPr>
          <a:xfrm>
            <a:off x="690563" y="784226"/>
            <a:ext cx="4405312" cy="1016000"/>
          </a:xfrm>
        </p:spPr>
        <p:txBody>
          <a:bodyPr>
            <a:normAutofit/>
          </a:bodyPr>
          <a:lstStyle>
            <a:lvl1pPr>
              <a:defRPr sz="2800"/>
            </a:lvl1pPr>
          </a:lstStyle>
          <a:p>
            <a:r>
              <a:rPr lang="en-US"/>
              <a:t>Click to edit Master title style</a:t>
            </a:r>
            <a:endParaRPr lang="en-US" dirty="0"/>
          </a:p>
        </p:txBody>
      </p:sp>
      <p:sp>
        <p:nvSpPr>
          <p:cNvPr id="15" name="Content Placeholder 14"/>
          <p:cNvSpPr>
            <a:spLocks noGrp="1"/>
          </p:cNvSpPr>
          <p:nvPr>
            <p:ph sz="quarter" idx="10"/>
          </p:nvPr>
        </p:nvSpPr>
        <p:spPr>
          <a:xfrm>
            <a:off x="690563" y="2127252"/>
            <a:ext cx="4405313" cy="3140073"/>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6"/>
          <p:cNvSpPr>
            <a:spLocks noGrp="1"/>
          </p:cNvSpPr>
          <p:nvPr>
            <p:ph type="pic" sz="quarter" idx="11"/>
          </p:nvPr>
        </p:nvSpPr>
        <p:spPr>
          <a:xfrm>
            <a:off x="655129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8" name="Picture Placeholder 16"/>
          <p:cNvSpPr>
            <a:spLocks noGrp="1"/>
          </p:cNvSpPr>
          <p:nvPr>
            <p:ph type="pic" sz="quarter" idx="12"/>
          </p:nvPr>
        </p:nvSpPr>
        <p:spPr>
          <a:xfrm>
            <a:off x="975550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9" name="Picture Placeholder 16"/>
          <p:cNvSpPr>
            <a:spLocks noGrp="1"/>
          </p:cNvSpPr>
          <p:nvPr>
            <p:ph type="pic" sz="quarter" idx="13"/>
          </p:nvPr>
        </p:nvSpPr>
        <p:spPr>
          <a:xfrm>
            <a:off x="655129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0" name="Picture Placeholder 16"/>
          <p:cNvSpPr>
            <a:spLocks noGrp="1"/>
          </p:cNvSpPr>
          <p:nvPr>
            <p:ph type="pic" sz="quarter" idx="14"/>
          </p:nvPr>
        </p:nvSpPr>
        <p:spPr>
          <a:xfrm>
            <a:off x="975550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579405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6"/>
          </p:nvPr>
        </p:nvSpPr>
        <p:spPr>
          <a:xfrm>
            <a:off x="899826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21"/>
          <p:cNvSpPr>
            <a:spLocks noGrp="1"/>
          </p:cNvSpPr>
          <p:nvPr>
            <p:ph type="body" sz="quarter" idx="17"/>
          </p:nvPr>
        </p:nvSpPr>
        <p:spPr>
          <a:xfrm>
            <a:off x="5794057"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1"/>
          <p:cNvSpPr>
            <a:spLocks noGrp="1"/>
          </p:cNvSpPr>
          <p:nvPr>
            <p:ph type="body" sz="quarter" idx="18"/>
          </p:nvPr>
        </p:nvSpPr>
        <p:spPr>
          <a:xfrm>
            <a:off x="8921114"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379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6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88" y="0"/>
            <a:ext cx="5541264" cy="6858000"/>
          </a:xfrm>
          <a:prstGeom prst="rect">
            <a:avLst/>
          </a:prstGeom>
        </p:spPr>
      </p:pic>
      <p:sp>
        <p:nvSpPr>
          <p:cNvPr id="9" name="Freeform 8"/>
          <p:cNvSpPr/>
          <p:nvPr/>
        </p:nvSpPr>
        <p:spPr>
          <a:xfrm>
            <a:off x="0" y="0"/>
            <a:ext cx="4154905" cy="6858000"/>
          </a:xfrm>
          <a:custGeom>
            <a:avLst/>
            <a:gdLst>
              <a:gd name="connsiteX0" fmla="*/ 0 w 5991022"/>
              <a:gd name="connsiteY0" fmla="*/ 0 h 6858000"/>
              <a:gd name="connsiteX1" fmla="*/ 4168583 w 5991022"/>
              <a:gd name="connsiteY1" fmla="*/ 0 h 6858000"/>
              <a:gd name="connsiteX2" fmla="*/ 4247919 w 5991022"/>
              <a:gd name="connsiteY2" fmla="*/ 56418 h 6858000"/>
              <a:gd name="connsiteX3" fmla="*/ 5991022 w 5991022"/>
              <a:gd name="connsiteY3" fmla="*/ 3533802 h 6858000"/>
              <a:gd name="connsiteX4" fmla="*/ 4569308 w 5991022"/>
              <a:gd name="connsiteY4" fmla="*/ 6745969 h 6858000"/>
              <a:gd name="connsiteX5" fmla="*/ 4439975 w 5991022"/>
              <a:gd name="connsiteY5" fmla="*/ 6858000 h 6858000"/>
              <a:gd name="connsiteX6" fmla="*/ 0 w 59910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22" h="6858000">
                <a:moveTo>
                  <a:pt x="0" y="0"/>
                </a:moveTo>
                <a:lnTo>
                  <a:pt x="4168583" y="0"/>
                </a:lnTo>
                <a:lnTo>
                  <a:pt x="4247919" y="56418"/>
                </a:lnTo>
                <a:cubicBezTo>
                  <a:pt x="5306090" y="847776"/>
                  <a:pt x="5991022" y="2110802"/>
                  <a:pt x="5991022" y="3533802"/>
                </a:cubicBezTo>
                <a:cubicBezTo>
                  <a:pt x="5991022" y="4807013"/>
                  <a:pt x="5442697" y="5952156"/>
                  <a:pt x="4569308" y="6745969"/>
                </a:cubicBezTo>
                <a:lnTo>
                  <a:pt x="4439975" y="6858000"/>
                </a:lnTo>
                <a:lnTo>
                  <a:pt x="0" y="6858000"/>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49" y="2401888"/>
            <a:ext cx="3076576" cy="2054225"/>
          </a:xfrm>
        </p:spPr>
        <p:txBody>
          <a:bodyPr>
            <a:noAutofit/>
          </a:bodyPr>
          <a:lstStyle>
            <a:lvl1pPr algn="ctr">
              <a:defRPr sz="40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896100" y="2181225"/>
            <a:ext cx="4581524" cy="361950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
        <p:nvSpPr>
          <p:cNvPr id="5" name="Text Placeholder 4"/>
          <p:cNvSpPr>
            <a:spLocks noGrp="1"/>
          </p:cNvSpPr>
          <p:nvPr>
            <p:ph type="body" sz="quarter" idx="10"/>
          </p:nvPr>
        </p:nvSpPr>
        <p:spPr>
          <a:xfrm>
            <a:off x="6896100" y="914067"/>
            <a:ext cx="4581525" cy="1019175"/>
          </a:xfrm>
        </p:spPr>
        <p:txBody>
          <a:bodyPr anchor="b">
            <a:normAutofit/>
          </a:bodyPr>
          <a:lstStyle>
            <a:lvl1pPr marL="0" indent="0">
              <a:buNone/>
              <a:defRPr sz="3200" b="1">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142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_3 photo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7"/>
          <p:cNvSpPr>
            <a:spLocks noGrp="1" noChangeAspect="1"/>
          </p:cNvSpPr>
          <p:nvPr>
            <p:ph type="pic" sz="quarter" idx="10"/>
          </p:nvPr>
        </p:nvSpPr>
        <p:spPr>
          <a:xfrm>
            <a:off x="3608958" y="717936"/>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0" name="Picture Placeholder 7"/>
          <p:cNvSpPr>
            <a:spLocks noGrp="1" noChangeAspect="1"/>
          </p:cNvSpPr>
          <p:nvPr>
            <p:ph type="pic" sz="quarter" idx="11"/>
          </p:nvPr>
        </p:nvSpPr>
        <p:spPr>
          <a:xfrm>
            <a:off x="4092171" y="2651760"/>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1" name="Picture Placeholder 7"/>
          <p:cNvSpPr>
            <a:spLocks noGrp="1" noChangeAspect="1"/>
          </p:cNvSpPr>
          <p:nvPr>
            <p:ph type="pic" sz="quarter" idx="12"/>
          </p:nvPr>
        </p:nvSpPr>
        <p:spPr>
          <a:xfrm>
            <a:off x="3608958" y="4585584"/>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Tree>
    <p:extLst>
      <p:ext uri="{BB962C8B-B14F-4D97-AF65-F5344CB8AC3E}">
        <p14:creationId xmlns:p14="http://schemas.microsoft.com/office/powerpoint/2010/main" val="110632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_icon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
        <p:nvSpPr>
          <p:cNvPr id="13" name="Oval 12"/>
          <p:cNvSpPr/>
          <p:nvPr/>
        </p:nvSpPr>
        <p:spPr>
          <a:xfrm>
            <a:off x="3616366" y="717936"/>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p:cNvSpPr>
            <a:spLocks noGrp="1"/>
          </p:cNvSpPr>
          <p:nvPr>
            <p:ph type="pic" sz="quarter" idx="10" hasCustomPrompt="1"/>
          </p:nvPr>
        </p:nvSpPr>
        <p:spPr>
          <a:xfrm>
            <a:off x="3951783" y="1044313"/>
            <a:ext cx="903153" cy="901726"/>
          </a:xfrm>
        </p:spPr>
        <p:txBody>
          <a:bodyPr anchor="ctr" anchorCtr="0">
            <a:normAutofit/>
          </a:bodyPr>
          <a:lstStyle>
            <a:lvl1pPr>
              <a:defRPr sz="1000"/>
            </a:lvl1pPr>
          </a:lstStyle>
          <a:p>
            <a:r>
              <a:rPr lang="en-US" dirty="0"/>
              <a:t>Icon</a:t>
            </a:r>
          </a:p>
        </p:txBody>
      </p:sp>
      <p:sp>
        <p:nvSpPr>
          <p:cNvPr id="15" name="Oval 14"/>
          <p:cNvSpPr/>
          <p:nvPr/>
        </p:nvSpPr>
        <p:spPr>
          <a:xfrm>
            <a:off x="4091033" y="2646997"/>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5"/>
          <p:cNvSpPr>
            <a:spLocks noGrp="1"/>
          </p:cNvSpPr>
          <p:nvPr>
            <p:ph type="pic" sz="quarter" idx="11" hasCustomPrompt="1"/>
          </p:nvPr>
        </p:nvSpPr>
        <p:spPr>
          <a:xfrm>
            <a:off x="4416696" y="2973205"/>
            <a:ext cx="903153" cy="901726"/>
          </a:xfrm>
        </p:spPr>
        <p:txBody>
          <a:bodyPr anchor="ctr" anchorCtr="0">
            <a:normAutofit/>
          </a:bodyPr>
          <a:lstStyle>
            <a:lvl1pPr>
              <a:defRPr sz="1000"/>
            </a:lvl1pPr>
          </a:lstStyle>
          <a:p>
            <a:r>
              <a:rPr lang="en-US" dirty="0"/>
              <a:t>Icon</a:t>
            </a:r>
          </a:p>
        </p:txBody>
      </p:sp>
      <p:sp>
        <p:nvSpPr>
          <p:cNvPr id="17" name="Oval 16"/>
          <p:cNvSpPr/>
          <p:nvPr/>
        </p:nvSpPr>
        <p:spPr>
          <a:xfrm>
            <a:off x="3616366" y="4575720"/>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5"/>
          <p:cNvSpPr>
            <a:spLocks noGrp="1"/>
          </p:cNvSpPr>
          <p:nvPr>
            <p:ph type="pic" sz="quarter" idx="12" hasCustomPrompt="1"/>
          </p:nvPr>
        </p:nvSpPr>
        <p:spPr>
          <a:xfrm>
            <a:off x="3951783" y="4902097"/>
            <a:ext cx="903153" cy="901726"/>
          </a:xfrm>
        </p:spPr>
        <p:txBody>
          <a:bodyPr anchor="ctr" anchorCtr="0">
            <a:normAutofit/>
          </a:bodyPr>
          <a:lstStyle>
            <a:lvl1pPr>
              <a:defRPr sz="1000"/>
            </a:lvl1pPr>
          </a:lstStyle>
          <a:p>
            <a:r>
              <a:rPr lang="en-US" dirty="0"/>
              <a:t>Icon</a:t>
            </a:r>
          </a:p>
        </p:txBody>
      </p:sp>
    </p:spTree>
    <p:extLst>
      <p:ext uri="{BB962C8B-B14F-4D97-AF65-F5344CB8AC3E}">
        <p14:creationId xmlns:p14="http://schemas.microsoft.com/office/powerpoint/2010/main" val="812788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415758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32115" t="730" r="13869" b="17077"/>
          <a:stretch/>
        </p:blipFill>
        <p:spPr>
          <a:xfrm>
            <a:off x="0" y="0"/>
            <a:ext cx="6760585" cy="68580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97863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1851053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
        <p:nvSpPr>
          <p:cNvPr id="11" name="Picture Placeholder 18"/>
          <p:cNvSpPr>
            <a:spLocks noGrp="1"/>
          </p:cNvSpPr>
          <p:nvPr>
            <p:ph type="pic" sz="quarter" idx="10"/>
          </p:nvPr>
        </p:nvSpPr>
        <p:spPr>
          <a:xfrm>
            <a:off x="1" y="-1"/>
            <a:ext cx="6057900" cy="6858001"/>
          </a:xfrm>
          <a:custGeom>
            <a:avLst/>
            <a:gdLst>
              <a:gd name="connsiteX0" fmla="*/ 0 w 6089161"/>
              <a:gd name="connsiteY0" fmla="*/ 0 h 6858001"/>
              <a:gd name="connsiteX1" fmla="*/ 2052312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0" fmla="*/ 0 w 6089161"/>
              <a:gd name="connsiteY0" fmla="*/ 0 h 6858001"/>
              <a:gd name="connsiteX1" fmla="*/ 2099937 w 6089161"/>
              <a:gd name="connsiteY1" fmla="*/ 9525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161" h="6858001">
                <a:moveTo>
                  <a:pt x="0" y="0"/>
                </a:moveTo>
                <a:lnTo>
                  <a:pt x="2109462" y="0"/>
                </a:lnTo>
                <a:cubicBezTo>
                  <a:pt x="2257600" y="136116"/>
                  <a:pt x="2278881" y="189153"/>
                  <a:pt x="2378012" y="288359"/>
                </a:cubicBezTo>
                <a:cubicBezTo>
                  <a:pt x="3988653" y="1900213"/>
                  <a:pt x="5534153" y="4505295"/>
                  <a:pt x="6065724" y="6733861"/>
                </a:cubicBezTo>
                <a:lnTo>
                  <a:pt x="6089161" y="6858001"/>
                </a:lnTo>
                <a:lnTo>
                  <a:pt x="0" y="6858001"/>
                </a:lnTo>
                <a:lnTo>
                  <a:pt x="0" y="0"/>
                </a:lnTo>
                <a:close/>
              </a:path>
            </a:pathLst>
          </a:custGeom>
          <a:solidFill>
            <a:schemeClr val="bg2"/>
          </a:solidFill>
        </p:spPr>
        <p:txBody>
          <a:bodyPr wrap="square">
            <a:noAutofit/>
          </a:bodyPr>
          <a:lstStyle/>
          <a:p>
            <a:r>
              <a:rPr lang="en-US"/>
              <a:t>Click icon to add picture</a:t>
            </a:r>
          </a:p>
        </p:txBody>
      </p:sp>
    </p:spTree>
    <p:extLst>
      <p:ext uri="{BB962C8B-B14F-4D97-AF65-F5344CB8AC3E}">
        <p14:creationId xmlns:p14="http://schemas.microsoft.com/office/powerpoint/2010/main" val="157739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6325" y="2028558"/>
            <a:ext cx="8585675" cy="4829442"/>
          </a:xfrm>
          <a:prstGeom prst="rect">
            <a:avLst/>
          </a:prstGeom>
        </p:spPr>
      </p:pic>
      <p:sp>
        <p:nvSpPr>
          <p:cNvPr id="2" name="Title 1"/>
          <p:cNvSpPr>
            <a:spLocks noGrp="1"/>
          </p:cNvSpPr>
          <p:nvPr>
            <p:ph type="ctrTitle"/>
          </p:nvPr>
        </p:nvSpPr>
        <p:spPr>
          <a:xfrm>
            <a:off x="733424" y="950913"/>
            <a:ext cx="10753725" cy="2220912"/>
          </a:xfrm>
        </p:spPr>
        <p:txBody>
          <a:bodyPr anchor="b">
            <a:normAutofit/>
          </a:bodyPr>
          <a:lstStyle>
            <a:lvl1pPr algn="l">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33424" y="3446258"/>
            <a:ext cx="8039101" cy="181154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cxnSp>
        <p:nvCxnSpPr>
          <p:cNvPr id="13" name="Straight Connector 12"/>
          <p:cNvCxnSpPr/>
          <p:nvPr/>
        </p:nvCxnSpPr>
        <p:spPr>
          <a:xfrm>
            <a:off x="806388" y="3295652"/>
            <a:ext cx="627764" cy="0"/>
          </a:xfrm>
          <a:prstGeom prst="line">
            <a:avLst/>
          </a:prstGeom>
          <a:ln w="19050">
            <a:solidFill>
              <a:srgbClr val="F47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7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US"/>
              <a:t>2025 Policy Recommendations for the March Virtual ASHP House of Delegates</a:t>
            </a:r>
          </a:p>
        </p:txBody>
      </p:sp>
    </p:spTree>
    <p:extLst>
      <p:ext uri="{BB962C8B-B14F-4D97-AF65-F5344CB8AC3E}">
        <p14:creationId xmlns:p14="http://schemas.microsoft.com/office/powerpoint/2010/main" val="181210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4" y="1013506"/>
            <a:ext cx="3286125" cy="4830989"/>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013506"/>
            <a:ext cx="5895976" cy="4830989"/>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6396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7824" y="365125"/>
            <a:ext cx="5895975" cy="1325563"/>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825625"/>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19100" y="967695"/>
            <a:ext cx="3209925" cy="4876800"/>
          </a:xfrm>
        </p:spPr>
        <p:txBody>
          <a:bodyPr/>
          <a:lstStyle/>
          <a:p>
            <a:r>
              <a:rPr lang="en-US"/>
              <a:t>Click icon to add picture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359386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1723" y="0"/>
            <a:ext cx="11581215"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476250" y="553463"/>
            <a:ext cx="5895975"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76249" y="2013963"/>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7" y="6140064"/>
            <a:ext cx="1023154" cy="520104"/>
          </a:xfrm>
          <a:prstGeom prst="rect">
            <a:avLst/>
          </a:prstGeom>
        </p:spPr>
      </p:pic>
      <p:sp>
        <p:nvSpPr>
          <p:cNvPr id="10" name="Picture Placeholder 47"/>
          <p:cNvSpPr>
            <a:spLocks noGrp="1"/>
          </p:cNvSpPr>
          <p:nvPr>
            <p:ph type="pic" sz="quarter" idx="10"/>
          </p:nvPr>
        </p:nvSpPr>
        <p:spPr>
          <a:xfrm>
            <a:off x="7116763" y="0"/>
            <a:ext cx="5075237" cy="685800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solidFill>
            <a:schemeClr val="tx1">
              <a:lumMod val="20000"/>
              <a:lumOff val="80000"/>
            </a:schemeClr>
          </a:solidFill>
        </p:spPr>
        <p:txBody>
          <a:bodyPr wrap="square" anchor="ctr" anchorCtr="0">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46570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 y="-1"/>
            <a:ext cx="12190815" cy="685733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26830"/>
            <a:ext cx="12190815" cy="6131169"/>
          </a:xfrm>
          <a:prstGeom prst="rect">
            <a:avLst/>
          </a:prstGeom>
        </p:spPr>
      </p:pic>
      <p:sp>
        <p:nvSpPr>
          <p:cNvPr id="2" name="Title 1"/>
          <p:cNvSpPr>
            <a:spLocks noGrp="1"/>
          </p:cNvSpPr>
          <p:nvPr>
            <p:ph type="title"/>
          </p:nvPr>
        </p:nvSpPr>
        <p:spPr>
          <a:xfrm>
            <a:off x="831850" y="3629024"/>
            <a:ext cx="10515600" cy="1647825"/>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524500"/>
            <a:ext cx="10515600" cy="971550"/>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1640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082130" y="6241695"/>
            <a:ext cx="944217" cy="479780"/>
          </a:xfrm>
          <a:prstGeom prst="rect">
            <a:avLst/>
          </a:prstGeom>
        </p:spPr>
      </p:pic>
      <p:sp>
        <p:nvSpPr>
          <p:cNvPr id="9" name="Footer Placeholder 8"/>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2025 Policy Recommendations for the March Virtual ASHP House of Delegates</a:t>
            </a:r>
          </a:p>
        </p:txBody>
      </p:sp>
    </p:spTree>
    <p:extLst>
      <p:ext uri="{BB962C8B-B14F-4D97-AF65-F5344CB8AC3E}">
        <p14:creationId xmlns:p14="http://schemas.microsoft.com/office/powerpoint/2010/main" val="14028746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663" r:id="rId21"/>
    <p:sldLayoutId id="2147483661" r:id="rId22"/>
    <p:sldLayoutId id="2147483650" r:id="rId23"/>
    <p:sldLayoutId id="2147483664" r:id="rId24"/>
    <p:sldLayoutId id="2147483666" r:id="rId25"/>
    <p:sldLayoutId id="2147483667" r:id="rId26"/>
    <p:sldLayoutId id="2147483668" r:id="rId27"/>
    <p:sldLayoutId id="2147483669" r:id="rId28"/>
    <p:sldLayoutId id="2147483670" r:id="rId29"/>
    <p:sldLayoutId id="2147483671" r:id="rId30"/>
    <p:sldLayoutId id="2147483673" r:id="rId31"/>
    <p:sldLayoutId id="2147483674" r:id="rId32"/>
    <p:sldLayoutId id="2147483678" r:id="rId33"/>
    <p:sldLayoutId id="2147483679" r:id="rId34"/>
    <p:sldLayoutId id="2147483675" r:id="rId35"/>
    <p:sldLayoutId id="2147483676" r:id="rId36"/>
    <p:sldLayoutId id="2147483677" r:id="rId37"/>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62.jpg"/><Relationship Id="rId4" Type="http://schemas.openxmlformats.org/officeDocument/2006/relationships/hyperlink" Target="https://www.ashp.org/Pharmacy-Practice/Policy-Positions-and-Guideli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p:nvPr>
        </p:nvSpPr>
        <p:spPr>
          <a:xfrm>
            <a:off x="838200" y="3443217"/>
            <a:ext cx="10515600" cy="1380705"/>
          </a:xfrm>
        </p:spPr>
        <p:txBody>
          <a:bodyPr anchor="b">
            <a:normAutofit fontScale="90000"/>
          </a:bodyPr>
          <a:lstStyle/>
          <a:p>
            <a:pPr>
              <a:lnSpc>
                <a:spcPct val="100000"/>
              </a:lnSpc>
            </a:pPr>
            <a:r>
              <a:rPr lang="en-US" sz="4800" dirty="0"/>
              <a:t>Policy Recommendations </a:t>
            </a:r>
            <a:br>
              <a:rPr lang="en-US" sz="4800" dirty="0"/>
            </a:br>
            <a:r>
              <a:rPr lang="en-US" sz="4800" dirty="0"/>
              <a:t>for the March Virtual ASHP House of Delegates</a:t>
            </a:r>
          </a:p>
        </p:txBody>
      </p:sp>
      <p:sp>
        <p:nvSpPr>
          <p:cNvPr id="2" name="Text Placeholder 1"/>
          <p:cNvSpPr>
            <a:spLocks noGrp="1"/>
          </p:cNvSpPr>
          <p:nvPr>
            <p:ph type="body" idx="1"/>
          </p:nvPr>
        </p:nvSpPr>
        <p:spPr>
          <a:xfrm>
            <a:off x="4733364" y="5027122"/>
            <a:ext cx="2725271" cy="388158"/>
          </a:xfrm>
        </p:spPr>
        <p:txBody>
          <a:bodyPr>
            <a:normAutofit lnSpcReduction="10000"/>
          </a:bodyPr>
          <a:lstStyle/>
          <a:p>
            <a:pPr>
              <a:spcBef>
                <a:spcPts val="0"/>
              </a:spcBef>
              <a:spcAft>
                <a:spcPts val="600"/>
              </a:spcAft>
            </a:pPr>
            <a:r>
              <a:rPr lang="en-US" b="1" dirty="0">
                <a:solidFill>
                  <a:srgbClr val="F5821F"/>
                </a:solidFill>
              </a:rPr>
              <a:t>January 2025</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AAC2-F786-8D1F-05AB-433F5F4B0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5D58B5-C290-FDE1-2806-08FF7AD2CB8C}"/>
              </a:ext>
            </a:extLst>
          </p:cNvPr>
          <p:cNvSpPr>
            <a:spLocks noGrp="1"/>
          </p:cNvSpPr>
          <p:nvPr>
            <p:ph type="title"/>
          </p:nvPr>
        </p:nvSpPr>
        <p:spPr>
          <a:xfrm>
            <a:off x="609600" y="535454"/>
            <a:ext cx="10972800" cy="914400"/>
          </a:xfrm>
        </p:spPr>
        <p:txBody>
          <a:bodyPr>
            <a:normAutofit/>
          </a:bodyPr>
          <a:lstStyle/>
          <a:p>
            <a:r>
              <a:rPr lang="en-US" sz="2400" dirty="0" err="1"/>
              <a:t>CPuP</a:t>
            </a:r>
            <a:r>
              <a:rPr lang="en-US" sz="2400" dirty="0"/>
              <a:t>: Funding, Expertise, and Oversight of State Boards of Pharmacy (March)</a:t>
            </a:r>
          </a:p>
        </p:txBody>
      </p:sp>
      <p:sp>
        <p:nvSpPr>
          <p:cNvPr id="6" name="Content Placeholder 5">
            <a:extLst>
              <a:ext uri="{FF2B5EF4-FFF2-40B4-BE49-F238E27FC236}">
                <a16:creationId xmlns:a16="http://schemas.microsoft.com/office/drawing/2014/main" id="{5C75D05F-A9C0-7C01-1FA2-1D2B1DBE2541}"/>
              </a:ext>
            </a:extLst>
          </p:cNvPr>
          <p:cNvSpPr>
            <a:spLocks noGrp="1"/>
          </p:cNvSpPr>
          <p:nvPr>
            <p:ph idx="1"/>
          </p:nvPr>
        </p:nvSpPr>
        <p:spPr>
          <a:xfrm>
            <a:off x="609600" y="1449854"/>
            <a:ext cx="10829925" cy="5100637"/>
          </a:xfrm>
        </p:spPr>
        <p:txBody>
          <a:bodyPr>
            <a:noAutofit/>
          </a:bodyPr>
          <a:lstStyle/>
          <a:p>
            <a:pPr marL="0" indent="0">
              <a:lnSpc>
                <a:spcPct val="100000"/>
              </a:lnSpc>
              <a:spcBef>
                <a:spcPts val="400"/>
              </a:spcBef>
              <a:buNone/>
            </a:pPr>
            <a:r>
              <a:rPr lang="en-US" sz="1600" dirty="0"/>
              <a:t>To advocate appropriate oversight of pharmacy practice and the pharmaceutical supply chain through coordination and cooperation of state boards of pharmacy and other state and federal agencies whose mission it is to protect the public health; further,  </a:t>
            </a:r>
          </a:p>
          <a:p>
            <a:pPr marL="0" indent="0">
              <a:lnSpc>
                <a:spcPct val="100000"/>
              </a:lnSpc>
              <a:spcBef>
                <a:spcPts val="400"/>
              </a:spcBef>
              <a:buNone/>
            </a:pPr>
            <a:endParaRPr lang="en-US" sz="500" dirty="0"/>
          </a:p>
          <a:p>
            <a:pPr marL="0" indent="0">
              <a:lnSpc>
                <a:spcPct val="100000"/>
              </a:lnSpc>
              <a:spcBef>
                <a:spcPts val="400"/>
              </a:spcBef>
              <a:buNone/>
            </a:pPr>
            <a:r>
              <a:rPr lang="en-US" sz="1600" dirty="0"/>
              <a:t>To advocate representation on state boards of pharmacy and related agencies by pharmacists and pharmacy technicians; further,  </a:t>
            </a:r>
          </a:p>
          <a:p>
            <a:pPr marL="0" indent="0">
              <a:lnSpc>
                <a:spcPct val="100000"/>
              </a:lnSpc>
              <a:spcBef>
                <a:spcPts val="400"/>
              </a:spcBef>
              <a:buNone/>
            </a:pPr>
            <a:endParaRPr lang="en-US" sz="500" dirty="0"/>
          </a:p>
          <a:p>
            <a:pPr marL="0" indent="0">
              <a:lnSpc>
                <a:spcPct val="100000"/>
              </a:lnSpc>
              <a:spcBef>
                <a:spcPts val="400"/>
              </a:spcBef>
              <a:buNone/>
            </a:pPr>
            <a:r>
              <a:rPr lang="en-US" sz="1600" dirty="0"/>
              <a:t>To advocate that hospitals and health systems are adequately represented on state boards of pharmacy; further,  </a:t>
            </a:r>
          </a:p>
          <a:p>
            <a:pPr marL="0" indent="0">
              <a:lnSpc>
                <a:spcPct val="100000"/>
              </a:lnSpc>
              <a:spcBef>
                <a:spcPts val="400"/>
              </a:spcBef>
              <a:buNone/>
            </a:pPr>
            <a:endParaRPr lang="en-US" sz="500" dirty="0"/>
          </a:p>
          <a:p>
            <a:pPr marL="0" indent="0">
              <a:lnSpc>
                <a:spcPct val="100000"/>
              </a:lnSpc>
              <a:spcBef>
                <a:spcPts val="400"/>
              </a:spcBef>
              <a:buNone/>
            </a:pPr>
            <a:r>
              <a:rPr lang="en-US" sz="1600" dirty="0"/>
              <a:t>To advocate for dedicated funds for the exclusive use by state boards of pharmacy and related agencies to carry out expected duties; further,  </a:t>
            </a:r>
          </a:p>
          <a:p>
            <a:pPr marL="0" indent="0">
              <a:lnSpc>
                <a:spcPct val="100000"/>
              </a:lnSpc>
              <a:spcBef>
                <a:spcPts val="400"/>
              </a:spcBef>
              <a:buNone/>
            </a:pPr>
            <a:endParaRPr lang="en-US" sz="500" dirty="0"/>
          </a:p>
          <a:p>
            <a:pPr marL="0" indent="0">
              <a:lnSpc>
                <a:spcPct val="100000"/>
              </a:lnSpc>
              <a:spcBef>
                <a:spcPts val="400"/>
              </a:spcBef>
              <a:buNone/>
            </a:pPr>
            <a:r>
              <a:rPr lang="en-US" sz="1600" dirty="0"/>
              <a:t>To advocate for established training of state board of pharmacy inspectors in diverse pharmacy practice areas and the implementation of adequate inspection schedules to ensure the effective oversight and regulation of pharmacy practice, the integrity of the pharmaceutical supply chain, the protection of the public, and to establish variances from any documented rule by the board of pharmacy; further, </a:t>
            </a:r>
          </a:p>
          <a:p>
            <a:pPr marL="0" indent="0">
              <a:lnSpc>
                <a:spcPct val="100000"/>
              </a:lnSpc>
              <a:spcBef>
                <a:spcPts val="400"/>
              </a:spcBef>
              <a:buNone/>
            </a:pPr>
            <a:endParaRPr lang="en-US" sz="500" dirty="0"/>
          </a:p>
          <a:p>
            <a:pPr marL="0" indent="0">
              <a:lnSpc>
                <a:spcPct val="100000"/>
              </a:lnSpc>
              <a:spcBef>
                <a:spcPts val="400"/>
              </a:spcBef>
              <a:buNone/>
            </a:pPr>
            <a:r>
              <a:rPr lang="en-US" sz="1600" dirty="0"/>
              <a:t>To advocate that inspections be performed only by individuals with demonstrated competency in the applicable area of practice.  </a:t>
            </a:r>
          </a:p>
          <a:p>
            <a:pPr marL="0" indent="0">
              <a:lnSpc>
                <a:spcPct val="100000"/>
              </a:lnSpc>
              <a:spcBef>
                <a:spcPts val="400"/>
              </a:spcBef>
              <a:buNone/>
            </a:pPr>
            <a:endParaRPr lang="en-US" sz="500" dirty="0"/>
          </a:p>
          <a:p>
            <a:pPr marL="0" indent="0">
              <a:lnSpc>
                <a:spcPct val="100000"/>
              </a:lnSpc>
              <a:spcBef>
                <a:spcPts val="400"/>
              </a:spcBef>
              <a:buNone/>
            </a:pPr>
            <a:r>
              <a:rPr lang="en-US" sz="1600" i="1" dirty="0"/>
              <a:t>Note: This policy would supersede ASHP policy 2021.</a:t>
            </a:r>
          </a:p>
        </p:txBody>
      </p:sp>
      <p:sp>
        <p:nvSpPr>
          <p:cNvPr id="2" name="Footer Placeholder 1">
            <a:extLst>
              <a:ext uri="{FF2B5EF4-FFF2-40B4-BE49-F238E27FC236}">
                <a16:creationId xmlns:a16="http://schemas.microsoft.com/office/drawing/2014/main" id="{41214E74-37B7-78CD-A888-75C2638C3562}"/>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54351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51AE-0B31-0B82-5E57-04BBC79FD2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70535-CAA2-EE97-A322-B48B7E3298A3}"/>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Pharmacists Cross-State Licensure (March)</a:t>
            </a:r>
          </a:p>
        </p:txBody>
      </p:sp>
      <p:sp>
        <p:nvSpPr>
          <p:cNvPr id="6" name="Content Placeholder 5">
            <a:extLst>
              <a:ext uri="{FF2B5EF4-FFF2-40B4-BE49-F238E27FC236}">
                <a16:creationId xmlns:a16="http://schemas.microsoft.com/office/drawing/2014/main" id="{3223179F-2626-F0A9-4BBE-8853A6D60A05}"/>
              </a:ext>
            </a:extLst>
          </p:cNvPr>
          <p:cNvSpPr>
            <a:spLocks noGrp="1"/>
          </p:cNvSpPr>
          <p:nvPr>
            <p:ph idx="1"/>
          </p:nvPr>
        </p:nvSpPr>
        <p:spPr>
          <a:xfrm>
            <a:off x="609600" y="1458819"/>
            <a:ext cx="10515600" cy="4351338"/>
          </a:xfrm>
        </p:spPr>
        <p:txBody>
          <a:bodyPr>
            <a:normAutofit/>
          </a:bodyPr>
          <a:lstStyle/>
          <a:p>
            <a:pPr marL="0" indent="0">
              <a:lnSpc>
                <a:spcPct val="100000"/>
              </a:lnSpc>
              <a:spcBef>
                <a:spcPts val="400"/>
              </a:spcBef>
              <a:buNone/>
            </a:pPr>
            <a:r>
              <a:rPr lang="en-US" sz="1800" dirty="0"/>
              <a:t>To advocate that state boards of pharmacy collaborate to streamline the licensure process through standardization and improve the timeliness of application approval across state lines;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advocate that state boards of pharmacy collaborate with third-party vendors to streamline the licensure transfer or reciprocity process;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advocate that boards of pharmacy grant licensed pharmacists in good standing temporary licensure, permitting them to engage in practice, while their application for licensure transfer or reciprocity is being processed. </a:t>
            </a:r>
          </a:p>
          <a:p>
            <a:pPr marL="0" indent="0">
              <a:lnSpc>
                <a:spcPct val="100000"/>
              </a:lnSpc>
              <a:spcBef>
                <a:spcPts val="400"/>
              </a:spcBef>
              <a:buNone/>
            </a:pPr>
            <a:endParaRPr lang="en-US" sz="600" dirty="0"/>
          </a:p>
          <a:p>
            <a:pPr marL="0" indent="0">
              <a:buNone/>
            </a:pPr>
            <a:r>
              <a:rPr lang="en-US" sz="1800" i="1" dirty="0"/>
              <a:t>Note: This policy would supersede ASHP policy 1621. </a:t>
            </a:r>
          </a:p>
        </p:txBody>
      </p:sp>
      <p:sp>
        <p:nvSpPr>
          <p:cNvPr id="2" name="Footer Placeholder 1">
            <a:extLst>
              <a:ext uri="{FF2B5EF4-FFF2-40B4-BE49-F238E27FC236}">
                <a16:creationId xmlns:a16="http://schemas.microsoft.com/office/drawing/2014/main" id="{E3622872-3209-987C-FBFB-4A9D85E5CAA9}"/>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375701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5F47-D1A2-81CA-6CA4-660E194D45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4231C-DE53-2D0C-924F-A5C41C750C69}"/>
              </a:ext>
            </a:extLst>
          </p:cNvPr>
          <p:cNvSpPr>
            <a:spLocks noGrp="1"/>
          </p:cNvSpPr>
          <p:nvPr>
            <p:ph type="title"/>
          </p:nvPr>
        </p:nvSpPr>
        <p:spPr>
          <a:xfrm>
            <a:off x="609600" y="537845"/>
            <a:ext cx="10972800" cy="914400"/>
          </a:xfrm>
        </p:spPr>
        <p:txBody>
          <a:bodyPr>
            <a:normAutofit/>
          </a:bodyPr>
          <a:lstStyle/>
          <a:p>
            <a:r>
              <a:rPr lang="en-US" sz="2400" dirty="0" err="1"/>
              <a:t>CPuP</a:t>
            </a:r>
            <a:r>
              <a:rPr lang="en-US" sz="2400" dirty="0"/>
              <a:t>: Care-Commensurate Reimbursement (Discontinuation) (March)</a:t>
            </a:r>
          </a:p>
        </p:txBody>
      </p:sp>
      <p:sp>
        <p:nvSpPr>
          <p:cNvPr id="6" name="Content Placeholder 5">
            <a:extLst>
              <a:ext uri="{FF2B5EF4-FFF2-40B4-BE49-F238E27FC236}">
                <a16:creationId xmlns:a16="http://schemas.microsoft.com/office/drawing/2014/main" id="{B6B9963B-8AE6-C57F-1B0D-57EA4D3669F8}"/>
              </a:ext>
            </a:extLst>
          </p:cNvPr>
          <p:cNvSpPr>
            <a:spLocks noGrp="1"/>
          </p:cNvSpPr>
          <p:nvPr>
            <p:ph idx="1"/>
          </p:nvPr>
        </p:nvSpPr>
        <p:spPr>
          <a:xfrm>
            <a:off x="609600" y="1452245"/>
            <a:ext cx="10515600" cy="4351338"/>
          </a:xfrm>
        </p:spPr>
        <p:txBody>
          <a:bodyPr>
            <a:normAutofit/>
          </a:bodyPr>
          <a:lstStyle/>
          <a:p>
            <a:pPr marL="0" indent="0">
              <a:buNone/>
            </a:pPr>
            <a:r>
              <a:rPr lang="en-US" sz="2000" b="1" dirty="0">
                <a:solidFill>
                  <a:srgbClr val="F5821F"/>
                </a:solidFill>
              </a:rPr>
              <a:t>To discontinue ASHP policy 2020, Care-Commensurate Reimbursement, which reads: </a:t>
            </a:r>
          </a:p>
          <a:p>
            <a:pPr marL="0" indent="0">
              <a:buNone/>
            </a:pPr>
            <a:endParaRPr lang="en-US" sz="1000" dirty="0">
              <a:solidFill>
                <a:srgbClr val="F5821F"/>
              </a:solidFill>
            </a:endParaRPr>
          </a:p>
          <a:p>
            <a:pPr marL="457200" lvl="2" indent="0">
              <a:lnSpc>
                <a:spcPct val="100000"/>
              </a:lnSpc>
              <a:spcBef>
                <a:spcPts val="400"/>
              </a:spcBef>
              <a:buNone/>
            </a:pPr>
            <a:r>
              <a:rPr lang="en-US" dirty="0"/>
              <a:t>To advocate that reimbursement for healthcare services be commensurate with the level of care provided, based on the needs of the patient.</a:t>
            </a:r>
          </a:p>
        </p:txBody>
      </p:sp>
      <p:sp>
        <p:nvSpPr>
          <p:cNvPr id="2" name="Footer Placeholder 1">
            <a:extLst>
              <a:ext uri="{FF2B5EF4-FFF2-40B4-BE49-F238E27FC236}">
                <a16:creationId xmlns:a16="http://schemas.microsoft.com/office/drawing/2014/main" id="{6C94A69E-1F4D-60DB-E1A6-93DA4427449E}"/>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303006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0AA4-A349-FB14-1556-C252A2D374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C8F68D-DB29-074E-FB6B-AC19EDEEBA75}"/>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err="1"/>
              <a:t>CPuP</a:t>
            </a:r>
            <a:r>
              <a:rPr lang="en-US" sz="2400" dirty="0"/>
              <a:t>: Patient Adherence Programs as Part of Health Insurance Coverage (Discontinuation) (March)</a:t>
            </a:r>
          </a:p>
        </p:txBody>
      </p:sp>
      <p:sp>
        <p:nvSpPr>
          <p:cNvPr id="6" name="Content Placeholder 5">
            <a:extLst>
              <a:ext uri="{FF2B5EF4-FFF2-40B4-BE49-F238E27FC236}">
                <a16:creationId xmlns:a16="http://schemas.microsoft.com/office/drawing/2014/main" id="{DA9BEE6C-9D6F-40D3-D6BA-EF942F68E10A}"/>
              </a:ext>
            </a:extLst>
          </p:cNvPr>
          <p:cNvSpPr>
            <a:spLocks noGrp="1"/>
          </p:cNvSpPr>
          <p:nvPr>
            <p:ph idx="1"/>
          </p:nvPr>
        </p:nvSpPr>
        <p:spPr>
          <a:xfrm>
            <a:off x="609600" y="1449855"/>
            <a:ext cx="10515600" cy="4351338"/>
          </a:xfrm>
        </p:spPr>
        <p:txBody>
          <a:bodyPr>
            <a:normAutofit/>
          </a:bodyPr>
          <a:lstStyle/>
          <a:p>
            <a:pPr marL="0" lvl="1" indent="0">
              <a:lnSpc>
                <a:spcPct val="100000"/>
              </a:lnSpc>
              <a:spcBef>
                <a:spcPts val="400"/>
              </a:spcBef>
              <a:buNone/>
            </a:pPr>
            <a:endParaRPr lang="en-US" sz="1000" dirty="0"/>
          </a:p>
          <a:p>
            <a:pPr marL="0" lvl="1" indent="0">
              <a:spcBef>
                <a:spcPts val="1000"/>
              </a:spcBef>
              <a:buNone/>
            </a:pPr>
            <a:r>
              <a:rPr lang="en-US" sz="2000" b="1" dirty="0">
                <a:solidFill>
                  <a:srgbClr val="F5821F"/>
                </a:solidFill>
              </a:rPr>
              <a:t>To discontinue policy 1504, Patient Adherence Programs as Part of Health Insurance Coverage, which reads: </a:t>
            </a:r>
          </a:p>
          <a:p>
            <a:pPr marL="0" lvl="1" indent="0">
              <a:lnSpc>
                <a:spcPct val="100000"/>
              </a:lnSpc>
              <a:spcBef>
                <a:spcPts val="400"/>
              </a:spcBef>
              <a:buNone/>
            </a:pPr>
            <a:endParaRPr lang="en-US" sz="1000" dirty="0"/>
          </a:p>
          <a:p>
            <a:pPr marL="457200" lvl="2" indent="0">
              <a:lnSpc>
                <a:spcPct val="100000"/>
              </a:lnSpc>
              <a:spcBef>
                <a:spcPts val="400"/>
              </a:spcBef>
              <a:buNone/>
            </a:pPr>
            <a:r>
              <a:rPr lang="en-US" dirty="0"/>
              <a:t>To advocate for the pharmacist's role in patient medication adherence programs that are part of health insurance plans; further, </a:t>
            </a:r>
          </a:p>
          <a:p>
            <a:pPr marL="457200" lvl="2" indent="0">
              <a:lnSpc>
                <a:spcPct val="100000"/>
              </a:lnSpc>
              <a:spcBef>
                <a:spcPts val="400"/>
              </a:spcBef>
              <a:buNone/>
            </a:pPr>
            <a:endParaRPr lang="en-US" sz="600" dirty="0"/>
          </a:p>
          <a:p>
            <a:pPr marL="457200" lvl="2" indent="0">
              <a:lnSpc>
                <a:spcPct val="100000"/>
              </a:lnSpc>
              <a:spcBef>
                <a:spcPts val="400"/>
              </a:spcBef>
              <a:buNone/>
            </a:pPr>
            <a:r>
              <a:rPr lang="en-US" dirty="0"/>
              <a:t>To advocate those programs that (1) maintain the direct patient pharmacist relationship; (2) are based on the pharmacist's knowledge of the patient's medical history, indication for the prescribed medication, and expected therapeutic outcome; (3) use a communication method desired by the patient; (4) are consistent with federal and state regulations for patient confidentiality; and (5) permit dispensing of partial fills or overfills of prescription medications in order to synchronize medication refills and aid in medication adherence.</a:t>
            </a:r>
          </a:p>
        </p:txBody>
      </p:sp>
      <p:sp>
        <p:nvSpPr>
          <p:cNvPr id="2" name="Footer Placeholder 1">
            <a:extLst>
              <a:ext uri="{FF2B5EF4-FFF2-40B4-BE49-F238E27FC236}">
                <a16:creationId xmlns:a16="http://schemas.microsoft.com/office/drawing/2014/main" id="{C76D5BDD-D167-2A8A-1D4C-EE6240CC1504}"/>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269121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3E9C-8CAC-A4F8-ED5E-B0E7B20F3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1510A-0144-BFDD-9207-4B05A9CA6139}"/>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Nonproprietary Naming of Biological Products (Discontinuation) (March)</a:t>
            </a:r>
          </a:p>
        </p:txBody>
      </p:sp>
      <p:sp>
        <p:nvSpPr>
          <p:cNvPr id="6" name="Content Placeholder 5">
            <a:extLst>
              <a:ext uri="{FF2B5EF4-FFF2-40B4-BE49-F238E27FC236}">
                <a16:creationId xmlns:a16="http://schemas.microsoft.com/office/drawing/2014/main" id="{4D89C106-97F0-CB83-1114-6A8F8F4948A6}"/>
              </a:ext>
            </a:extLst>
          </p:cNvPr>
          <p:cNvSpPr>
            <a:spLocks noGrp="1"/>
          </p:cNvSpPr>
          <p:nvPr>
            <p:ph idx="1"/>
          </p:nvPr>
        </p:nvSpPr>
        <p:spPr>
          <a:xfrm>
            <a:off x="609600" y="1467784"/>
            <a:ext cx="10515600" cy="4351338"/>
          </a:xfrm>
        </p:spPr>
        <p:txBody>
          <a:bodyPr>
            <a:normAutofit/>
          </a:bodyPr>
          <a:lstStyle/>
          <a:p>
            <a:pPr marL="0" lvl="1" indent="0">
              <a:spcBef>
                <a:spcPts val="400"/>
              </a:spcBef>
              <a:buNone/>
            </a:pPr>
            <a:endParaRPr lang="en-US" sz="1000" dirty="0"/>
          </a:p>
          <a:p>
            <a:pPr marL="0" lvl="1" indent="0">
              <a:spcBef>
                <a:spcPts val="1000"/>
              </a:spcBef>
              <a:buNone/>
            </a:pPr>
            <a:r>
              <a:rPr lang="en-US" sz="2000" b="1">
                <a:solidFill>
                  <a:srgbClr val="F5821F"/>
                </a:solidFill>
              </a:rPr>
              <a:t>To discontinue policy </a:t>
            </a:r>
            <a:r>
              <a:rPr lang="en-US" sz="2000" b="1" dirty="0">
                <a:solidFill>
                  <a:srgbClr val="F5821F"/>
                </a:solidFill>
              </a:rPr>
              <a:t>1535, Nonproprietary Naming of Biologic Products, which reads:  </a:t>
            </a:r>
          </a:p>
          <a:p>
            <a:pPr marL="0" lvl="1" indent="0">
              <a:spcBef>
                <a:spcPts val="400"/>
              </a:spcBef>
              <a:buNone/>
            </a:pPr>
            <a:endParaRPr lang="en-US" sz="2000" dirty="0"/>
          </a:p>
          <a:p>
            <a:pPr marL="457200" lvl="2" indent="0">
              <a:spcBef>
                <a:spcPts val="400"/>
              </a:spcBef>
              <a:buNone/>
            </a:pPr>
            <a:r>
              <a:rPr lang="en-US" dirty="0"/>
              <a:t>To advocate that originator biological products, related biological products, and biosimilar products share the same global nonproprietary name as defined by the United States Adopted Name Council, the World Health Organization </a:t>
            </a:r>
            <a:r>
              <a:rPr lang="en-US" dirty="0" err="1"/>
              <a:t>Programme</a:t>
            </a:r>
            <a:r>
              <a:rPr lang="en-US" dirty="0"/>
              <a:t> on International Nonproprietary Names, and United States Pharmacopeial Convention; further,  </a:t>
            </a:r>
          </a:p>
          <a:p>
            <a:pPr marL="457200" lvl="2" indent="0">
              <a:spcBef>
                <a:spcPts val="400"/>
              </a:spcBef>
              <a:buNone/>
            </a:pPr>
            <a:endParaRPr lang="en-US" sz="600" dirty="0"/>
          </a:p>
          <a:p>
            <a:pPr marL="457200" lvl="2" indent="0">
              <a:spcBef>
                <a:spcPts val="400"/>
              </a:spcBef>
              <a:buNone/>
            </a:pPr>
            <a:r>
              <a:rPr lang="en-US" dirty="0"/>
              <a:t>To oppose unique nonproprietary naming for originator biological products, related biological products, and biosimilar products.</a:t>
            </a:r>
          </a:p>
        </p:txBody>
      </p:sp>
      <p:sp>
        <p:nvSpPr>
          <p:cNvPr id="2" name="Footer Placeholder 1">
            <a:extLst>
              <a:ext uri="{FF2B5EF4-FFF2-40B4-BE49-F238E27FC236}">
                <a16:creationId xmlns:a16="http://schemas.microsoft.com/office/drawing/2014/main" id="{F4849621-155D-702D-3B1B-18445A4A0940}"/>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150059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1410-835E-3F03-417D-02F465BA5F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DF88FE-7408-AE07-8476-03727E08F928}"/>
              </a:ext>
            </a:extLst>
          </p:cNvPr>
          <p:cNvSpPr>
            <a:spLocks noGrp="1"/>
          </p:cNvSpPr>
          <p:nvPr>
            <p:ph type="title"/>
          </p:nvPr>
        </p:nvSpPr>
        <p:spPr>
          <a:xfrm>
            <a:off x="609600" y="535455"/>
            <a:ext cx="10972800" cy="914400"/>
          </a:xfrm>
        </p:spPr>
        <p:txBody>
          <a:bodyPr>
            <a:normAutofit/>
          </a:bodyPr>
          <a:lstStyle/>
          <a:p>
            <a:r>
              <a:rPr lang="en-US" sz="2400" dirty="0" err="1"/>
              <a:t>CPuP</a:t>
            </a:r>
            <a:r>
              <a:rPr lang="en-US" sz="2400" dirty="0"/>
              <a:t>: Employee Testing (Discontinuation) (March)</a:t>
            </a:r>
          </a:p>
        </p:txBody>
      </p:sp>
      <p:sp>
        <p:nvSpPr>
          <p:cNvPr id="6" name="Content Placeholder 5">
            <a:extLst>
              <a:ext uri="{FF2B5EF4-FFF2-40B4-BE49-F238E27FC236}">
                <a16:creationId xmlns:a16="http://schemas.microsoft.com/office/drawing/2014/main" id="{CC66FEE9-673D-61E5-7242-893E5440D4FD}"/>
              </a:ext>
            </a:extLst>
          </p:cNvPr>
          <p:cNvSpPr>
            <a:spLocks noGrp="1"/>
          </p:cNvSpPr>
          <p:nvPr>
            <p:ph idx="1"/>
          </p:nvPr>
        </p:nvSpPr>
        <p:spPr>
          <a:xfrm>
            <a:off x="609600" y="1449855"/>
            <a:ext cx="10515600" cy="4351338"/>
          </a:xfrm>
        </p:spPr>
        <p:txBody>
          <a:bodyPr>
            <a:normAutofit/>
          </a:bodyPr>
          <a:lstStyle/>
          <a:p>
            <a:pPr marL="0" lvl="1" indent="0">
              <a:spcBef>
                <a:spcPts val="1000"/>
              </a:spcBef>
              <a:buNone/>
            </a:pPr>
            <a:r>
              <a:rPr lang="en-US" sz="2000" b="1" dirty="0">
                <a:solidFill>
                  <a:srgbClr val="F5821F"/>
                </a:solidFill>
              </a:rPr>
              <a:t>To discontinue policy 9108, Employee Testing, which reads:  </a:t>
            </a:r>
          </a:p>
          <a:p>
            <a:pPr marL="0" indent="0">
              <a:buNone/>
            </a:pPr>
            <a:endParaRPr lang="en-US" sz="1000" dirty="0"/>
          </a:p>
          <a:p>
            <a:pPr marL="457200" lvl="1" indent="0">
              <a:buNone/>
            </a:pPr>
            <a:r>
              <a:rPr lang="en-US" sz="2000" dirty="0"/>
              <a:t>To oppose the use of truth-verification testing such as polygraphs as routine employment practices because of the possible interference with the rights of individuals; further, </a:t>
            </a:r>
          </a:p>
          <a:p>
            <a:pPr marL="457200" lvl="1" indent="0">
              <a:buNone/>
            </a:pPr>
            <a:endParaRPr lang="en-US" sz="600" dirty="0"/>
          </a:p>
          <a:p>
            <a:pPr marL="457200" lvl="1" indent="0">
              <a:buNone/>
            </a:pPr>
            <a:r>
              <a:rPr lang="en-US" sz="2000" dirty="0"/>
              <a:t>To recognize the limited use of such testing during employment where such testing may protect the rights of individuals against false witness. </a:t>
            </a:r>
            <a:endParaRPr lang="en-US" sz="2000" i="1" dirty="0"/>
          </a:p>
        </p:txBody>
      </p:sp>
      <p:sp>
        <p:nvSpPr>
          <p:cNvPr id="2" name="Footer Placeholder 1">
            <a:extLst>
              <a:ext uri="{FF2B5EF4-FFF2-40B4-BE49-F238E27FC236}">
                <a16:creationId xmlns:a16="http://schemas.microsoft.com/office/drawing/2014/main" id="{F66112E4-B812-33E4-888B-1466A3338CB1}"/>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237515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0878-0726-573B-A9CE-AB28F876AC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A65B50-5D08-95F9-70A9-3B49615160DF}"/>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Clinical and Safety Considerations of Naming Drug Moieties and Complexes (March)</a:t>
            </a:r>
          </a:p>
        </p:txBody>
      </p:sp>
      <p:sp>
        <p:nvSpPr>
          <p:cNvPr id="6" name="Content Placeholder 5">
            <a:extLst>
              <a:ext uri="{FF2B5EF4-FFF2-40B4-BE49-F238E27FC236}">
                <a16:creationId xmlns:a16="http://schemas.microsoft.com/office/drawing/2014/main" id="{8259901C-8495-D47C-8F53-8DE25AA775BE}"/>
              </a:ext>
            </a:extLst>
          </p:cNvPr>
          <p:cNvSpPr>
            <a:spLocks noGrp="1"/>
          </p:cNvSpPr>
          <p:nvPr>
            <p:ph idx="1"/>
          </p:nvPr>
        </p:nvSpPr>
        <p:spPr>
          <a:xfrm>
            <a:off x="609600" y="1449855"/>
            <a:ext cx="10972800" cy="4572000"/>
          </a:xfrm>
        </p:spPr>
        <p:txBody>
          <a:bodyPr>
            <a:normAutofit/>
          </a:bodyPr>
          <a:lstStyle/>
          <a:p>
            <a:pPr marL="0" indent="0">
              <a:spcBef>
                <a:spcPts val="400"/>
              </a:spcBef>
              <a:buNone/>
            </a:pPr>
            <a:endParaRPr lang="en-US" sz="1000" dirty="0"/>
          </a:p>
          <a:p>
            <a:pPr marL="0" indent="0">
              <a:spcBef>
                <a:spcPts val="400"/>
              </a:spcBef>
              <a:buNone/>
            </a:pPr>
            <a:r>
              <a:rPr lang="en-US" sz="2000" dirty="0"/>
              <a:t>To oppose the consolidation of existing drug classes that include drugs that have distinct pharmacologic effects and pharmacokinetic/pharmacodynamic profiles; further, </a:t>
            </a:r>
          </a:p>
          <a:p>
            <a:pPr marL="0" indent="0">
              <a:spcBef>
                <a:spcPts val="400"/>
              </a:spcBef>
              <a:buNone/>
            </a:pPr>
            <a:endParaRPr lang="en-US" sz="600" dirty="0"/>
          </a:p>
          <a:p>
            <a:pPr marL="0" indent="0">
              <a:spcBef>
                <a:spcPts val="400"/>
              </a:spcBef>
              <a:buNone/>
            </a:pPr>
            <a:r>
              <a:rPr lang="en-US" sz="2000" dirty="0"/>
              <a:t>To encourage regulatory agencies to consider clinical, operational, access, and safety factors when approving and classifying medications with different moieties or complexes that are used to deliver the active drug; further,  </a:t>
            </a:r>
          </a:p>
          <a:p>
            <a:pPr marL="0" indent="0">
              <a:spcBef>
                <a:spcPts val="400"/>
              </a:spcBef>
              <a:buNone/>
            </a:pPr>
            <a:endParaRPr lang="en-US" sz="600" dirty="0"/>
          </a:p>
          <a:p>
            <a:pPr marL="0" indent="0">
              <a:spcBef>
                <a:spcPts val="400"/>
              </a:spcBef>
              <a:buNone/>
            </a:pPr>
            <a:r>
              <a:rPr lang="en-US" sz="2000" dirty="0"/>
              <a:t>To advocate for the pharmacist’s active role in these processes; further,  </a:t>
            </a:r>
          </a:p>
          <a:p>
            <a:pPr marL="0" indent="0">
              <a:spcBef>
                <a:spcPts val="400"/>
              </a:spcBef>
              <a:buNone/>
            </a:pPr>
            <a:endParaRPr lang="en-US" sz="600" dirty="0"/>
          </a:p>
          <a:p>
            <a:pPr marL="0" indent="0">
              <a:spcBef>
                <a:spcPts val="400"/>
              </a:spcBef>
              <a:buNone/>
            </a:pPr>
            <a:r>
              <a:rPr lang="en-US" sz="2000" dirty="0"/>
              <a:t>to foster increased pharmacist, provider, and public awareness when changes in approved drug products with therapeutic equivalence occur. </a:t>
            </a:r>
            <a:endParaRPr lang="en-US" sz="2000" i="1" dirty="0"/>
          </a:p>
        </p:txBody>
      </p:sp>
      <p:sp>
        <p:nvSpPr>
          <p:cNvPr id="2" name="Footer Placeholder 1">
            <a:extLst>
              <a:ext uri="{FF2B5EF4-FFF2-40B4-BE49-F238E27FC236}">
                <a16:creationId xmlns:a16="http://schemas.microsoft.com/office/drawing/2014/main" id="{371F2D6E-D34D-A6F4-3065-C11EC5C71DD7}"/>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22351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ACAC-860F-DB43-F118-D59D321EC9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2E7511-965C-9B14-2C7D-9D6785786733}"/>
              </a:ext>
            </a:extLst>
          </p:cNvPr>
          <p:cNvSpPr>
            <a:spLocks noGrp="1"/>
          </p:cNvSpPr>
          <p:nvPr>
            <p:ph type="title"/>
          </p:nvPr>
        </p:nvSpPr>
        <p:spPr>
          <a:xfrm>
            <a:off x="609600" y="535454"/>
            <a:ext cx="10972800" cy="914400"/>
          </a:xfrm>
        </p:spPr>
        <p:txBody>
          <a:bodyPr>
            <a:normAutofit/>
          </a:bodyPr>
          <a:lstStyle/>
          <a:p>
            <a:r>
              <a:rPr lang="en-US" sz="2400" dirty="0"/>
              <a:t>COT: Clinical, Operational, and Safe Use of Manipulated Drug Products and Alternate Administration Routes (March)</a:t>
            </a:r>
          </a:p>
        </p:txBody>
      </p:sp>
      <p:sp>
        <p:nvSpPr>
          <p:cNvPr id="6" name="Content Placeholder 5">
            <a:extLst>
              <a:ext uri="{FF2B5EF4-FFF2-40B4-BE49-F238E27FC236}">
                <a16:creationId xmlns:a16="http://schemas.microsoft.com/office/drawing/2014/main" id="{8376568A-8574-CDA1-5980-46D434C355AE}"/>
              </a:ext>
            </a:extLst>
          </p:cNvPr>
          <p:cNvSpPr>
            <a:spLocks noGrp="1"/>
          </p:cNvSpPr>
          <p:nvPr>
            <p:ph idx="1"/>
          </p:nvPr>
        </p:nvSpPr>
        <p:spPr>
          <a:xfrm>
            <a:off x="609600" y="1449854"/>
            <a:ext cx="10972800" cy="4572000"/>
          </a:xfrm>
        </p:spPr>
        <p:txBody>
          <a:bodyPr>
            <a:normAutofit fontScale="92500" lnSpcReduction="10000"/>
          </a:bodyPr>
          <a:lstStyle/>
          <a:p>
            <a:pPr marL="0" indent="0">
              <a:lnSpc>
                <a:spcPct val="100000"/>
              </a:lnSpc>
              <a:spcBef>
                <a:spcPts val="400"/>
              </a:spcBef>
              <a:buNone/>
            </a:pPr>
            <a:endParaRPr lang="en-US" sz="1100" dirty="0"/>
          </a:p>
          <a:p>
            <a:pPr marL="0" indent="0">
              <a:lnSpc>
                <a:spcPct val="100000"/>
              </a:lnSpc>
              <a:spcBef>
                <a:spcPts val="400"/>
              </a:spcBef>
              <a:buNone/>
            </a:pPr>
            <a:r>
              <a:rPr lang="en-US" sz="2000" dirty="0"/>
              <a:t>To support clinically appropriate, evidence-based use of manipulated drug-products or alternate drug administration routes when it supports optimal patient care;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promote research that further delineates the pharmacokinetic and pharmacodynamic properties of drugs when manipulated or when given through alternate administration routes and investigate the interrelationship between drug exposure and safety and efficacy outcomes including the potential role of artificial intelligence in advancing model development and validation;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encourage manufacturers to develop drug products in ready-to-use devices and diverse formulations;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foster pharmacist-led interdisciplinary teams to provide institutional guidance, best practices, and safety recommendations regarding drug products that are manipulated or administered through alternative routes. </a:t>
            </a:r>
          </a:p>
          <a:p>
            <a:pPr marL="0" indent="0">
              <a:buNone/>
            </a:pPr>
            <a:endParaRPr lang="en-US" sz="600" dirty="0"/>
          </a:p>
          <a:p>
            <a:pPr marL="0" indent="0">
              <a:buNone/>
            </a:pPr>
            <a:r>
              <a:rPr lang="en-US" sz="2000" i="1" dirty="0"/>
              <a:t>Note: This policy would supersede ASHP policies 2041, 2242, and 2314.</a:t>
            </a:r>
          </a:p>
        </p:txBody>
      </p:sp>
      <p:sp>
        <p:nvSpPr>
          <p:cNvPr id="2" name="Footer Placeholder 1">
            <a:extLst>
              <a:ext uri="{FF2B5EF4-FFF2-40B4-BE49-F238E27FC236}">
                <a16:creationId xmlns:a16="http://schemas.microsoft.com/office/drawing/2014/main" id="{149718FE-8C7F-0985-8FAB-1A343A595151}"/>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423650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C424-608B-F798-584A-83B74F5D94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0E3023-9BCF-E068-1062-A640F04A7823}"/>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Expedited Partner Directed Therapy (March)</a:t>
            </a:r>
          </a:p>
        </p:txBody>
      </p:sp>
      <p:sp>
        <p:nvSpPr>
          <p:cNvPr id="6" name="Content Placeholder 5">
            <a:extLst>
              <a:ext uri="{FF2B5EF4-FFF2-40B4-BE49-F238E27FC236}">
                <a16:creationId xmlns:a16="http://schemas.microsoft.com/office/drawing/2014/main" id="{E43F9B8E-3E8C-181B-1E66-DAD9B456D285}"/>
              </a:ext>
            </a:extLst>
          </p:cNvPr>
          <p:cNvSpPr>
            <a:spLocks noGrp="1"/>
          </p:cNvSpPr>
          <p:nvPr>
            <p:ph idx="1"/>
          </p:nvPr>
        </p:nvSpPr>
        <p:spPr>
          <a:xfrm>
            <a:off x="609600" y="1447428"/>
            <a:ext cx="10972800" cy="4572000"/>
          </a:xfrm>
        </p:spPr>
        <p:txBody>
          <a:bodyPr>
            <a:normAutofit/>
          </a:bodyPr>
          <a:lstStyle/>
          <a:p>
            <a:pPr marL="0" indent="0">
              <a:lnSpc>
                <a:spcPct val="100000"/>
              </a:lnSpc>
              <a:spcBef>
                <a:spcPts val="400"/>
              </a:spcBef>
              <a:buNone/>
            </a:pPr>
            <a:r>
              <a:rPr lang="en-US" sz="2000" dirty="0"/>
              <a:t>To affirm that the pharmacy workforce improves patient access to therapies that prevent and treat sexually transmitted infections in all settings;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support legislation that promotes expedited partner therapy (EPT);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affirm that interpreting test results, prescribing, dosing, and dispensing therapies as clinically indicated is within pharmacists’ scope of practice;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affirm that drug products for EPT should be provided to individuals in a manner that ensures safe and appropriate use;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encourage surveillance of EPT as a public health effort.</a:t>
            </a:r>
          </a:p>
        </p:txBody>
      </p:sp>
      <p:sp>
        <p:nvSpPr>
          <p:cNvPr id="2" name="Footer Placeholder 1">
            <a:extLst>
              <a:ext uri="{FF2B5EF4-FFF2-40B4-BE49-F238E27FC236}">
                <a16:creationId xmlns:a16="http://schemas.microsoft.com/office/drawing/2014/main" id="{F8D66628-EFAB-A938-A178-F7217D36A23D}"/>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32473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1FBD-61E1-AF22-47E3-E2F1CBB56A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C75B88-C271-B77E-B0B6-57CDA3B57A2C}"/>
              </a:ext>
            </a:extLst>
          </p:cNvPr>
          <p:cNvSpPr>
            <a:spLocks noGrp="1"/>
          </p:cNvSpPr>
          <p:nvPr>
            <p:ph type="title"/>
          </p:nvPr>
        </p:nvSpPr>
        <p:spPr>
          <a:xfrm>
            <a:off x="609600" y="509587"/>
            <a:ext cx="10972800" cy="914400"/>
          </a:xfrm>
        </p:spPr>
        <p:txBody>
          <a:bodyPr>
            <a:normAutofit/>
          </a:bodyPr>
          <a:lstStyle/>
          <a:p>
            <a:r>
              <a:rPr lang="en-US" sz="2400" dirty="0"/>
              <a:t>COT: Generic Substitution of Narrow Therapeutic Index Drugs (Discontinuation) (March)</a:t>
            </a:r>
          </a:p>
        </p:txBody>
      </p:sp>
      <p:sp>
        <p:nvSpPr>
          <p:cNvPr id="6" name="Content Placeholder 5">
            <a:extLst>
              <a:ext uri="{FF2B5EF4-FFF2-40B4-BE49-F238E27FC236}">
                <a16:creationId xmlns:a16="http://schemas.microsoft.com/office/drawing/2014/main" id="{936FAFEB-7AE8-28F1-5F7A-5DB8B737FCB2}"/>
              </a:ext>
            </a:extLst>
          </p:cNvPr>
          <p:cNvSpPr>
            <a:spLocks noGrp="1"/>
          </p:cNvSpPr>
          <p:nvPr>
            <p:ph idx="1"/>
          </p:nvPr>
        </p:nvSpPr>
        <p:spPr>
          <a:xfrm>
            <a:off x="609600" y="1423987"/>
            <a:ext cx="10515600" cy="4351338"/>
          </a:xfrm>
        </p:spPr>
        <p:txBody>
          <a:bodyPr>
            <a:normAutofit/>
          </a:bodyPr>
          <a:lstStyle/>
          <a:p>
            <a:pPr marL="0" indent="0">
              <a:lnSpc>
                <a:spcPct val="80000"/>
              </a:lnSpc>
              <a:spcBef>
                <a:spcPts val="400"/>
              </a:spcBef>
              <a:buNone/>
            </a:pPr>
            <a:endParaRPr lang="en-US" sz="1000" dirty="0"/>
          </a:p>
          <a:p>
            <a:pPr marL="0" lvl="1" indent="0">
              <a:spcBef>
                <a:spcPts val="1000"/>
              </a:spcBef>
              <a:buNone/>
            </a:pPr>
            <a:r>
              <a:rPr lang="en-US" sz="2000" b="1" dirty="0">
                <a:solidFill>
                  <a:srgbClr val="F5821F"/>
                </a:solidFill>
              </a:rPr>
              <a:t>To discontinue ASHP policy 0817, Generic Substitution of Narrow Therapeutic Index Drugs, which reads: </a:t>
            </a:r>
          </a:p>
          <a:p>
            <a:pPr marL="0" indent="0">
              <a:lnSpc>
                <a:spcPct val="80000"/>
              </a:lnSpc>
              <a:spcBef>
                <a:spcPts val="400"/>
              </a:spcBef>
              <a:buNone/>
            </a:pPr>
            <a:endParaRPr lang="en-US" sz="2000" dirty="0"/>
          </a:p>
          <a:p>
            <a:pPr marL="457200" lvl="1" indent="0">
              <a:lnSpc>
                <a:spcPct val="80000"/>
              </a:lnSpc>
              <a:spcBef>
                <a:spcPts val="400"/>
              </a:spcBef>
              <a:buNone/>
            </a:pPr>
            <a:r>
              <a:rPr lang="en-US" sz="2000" dirty="0"/>
              <a:t>To support the current processes used by the Food and Drug Administration (FDA) to determine bioequivalence of generic drug products, including those with a narrow therapeutic index, and to recognize the authority of the FDA to decide if additional studies are necessary to determine equivalence; further, </a:t>
            </a:r>
          </a:p>
          <a:p>
            <a:pPr marL="457200" lvl="1" indent="0">
              <a:lnSpc>
                <a:spcPct val="80000"/>
              </a:lnSpc>
              <a:spcBef>
                <a:spcPts val="400"/>
              </a:spcBef>
              <a:buNone/>
            </a:pPr>
            <a:endParaRPr lang="en-US" sz="2000" dirty="0"/>
          </a:p>
          <a:p>
            <a:pPr marL="457200" lvl="1" indent="0">
              <a:lnSpc>
                <a:spcPct val="80000"/>
              </a:lnSpc>
              <a:spcBef>
                <a:spcPts val="400"/>
              </a:spcBef>
              <a:buNone/>
            </a:pPr>
            <a:r>
              <a:rPr lang="en-US" sz="2000" dirty="0"/>
              <a:t>To oppose a blanket restriction on generic substitution for any medication or medication class without evidence from well-designed, independent studies that demonstrate inferior efficacy or safety of the generic drug product.</a:t>
            </a:r>
          </a:p>
        </p:txBody>
      </p:sp>
      <p:sp>
        <p:nvSpPr>
          <p:cNvPr id="2" name="Footer Placeholder 1">
            <a:extLst>
              <a:ext uri="{FF2B5EF4-FFF2-40B4-BE49-F238E27FC236}">
                <a16:creationId xmlns:a16="http://schemas.microsoft.com/office/drawing/2014/main" id="{17EE8E41-EAD2-BD1A-BA4D-DB40EBD51D90}"/>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64880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0A276-E9C5-F128-E034-D30183D73B77}"/>
              </a:ext>
            </a:extLst>
          </p:cNvPr>
          <p:cNvSpPr>
            <a:spLocks noGrp="1"/>
          </p:cNvSpPr>
          <p:nvPr>
            <p:ph type="title"/>
          </p:nvPr>
        </p:nvSpPr>
        <p:spPr/>
        <p:txBody>
          <a:bodyPr/>
          <a:lstStyle/>
          <a:p>
            <a:r>
              <a:rPr lang="en-US" dirty="0"/>
              <a:t>The ASHP House of Delegates</a:t>
            </a:r>
          </a:p>
        </p:txBody>
      </p:sp>
      <p:sp>
        <p:nvSpPr>
          <p:cNvPr id="3" name="Text Placeholder 2"/>
          <p:cNvSpPr>
            <a:spLocks noGrp="1"/>
          </p:cNvSpPr>
          <p:nvPr>
            <p:ph idx="1"/>
          </p:nvPr>
        </p:nvSpPr>
        <p:spPr>
          <a:xfrm>
            <a:off x="6730314" y="1619249"/>
            <a:ext cx="4830654" cy="4333316"/>
          </a:xfrm>
        </p:spPr>
        <p:txBody>
          <a:bodyPr>
            <a:normAutofit fontScale="70000" lnSpcReduction="20000"/>
          </a:bodyPr>
          <a:lstStyle/>
          <a:p>
            <a:pPr>
              <a:lnSpc>
                <a:spcPct val="120000"/>
              </a:lnSpc>
            </a:pPr>
            <a:r>
              <a:rPr lang="en-US" dirty="0"/>
              <a:t>One annual session consisting of 2 in-person meetings at the June House of Delegates and 3 virtual meetings (March, May, and November)</a:t>
            </a:r>
          </a:p>
          <a:p>
            <a:pPr>
              <a:lnSpc>
                <a:spcPct val="120000"/>
              </a:lnSpc>
            </a:pPr>
            <a:r>
              <a:rPr lang="en-US" dirty="0"/>
              <a:t>The House considers professional policy proposals that have been approved by the Board of Directors</a:t>
            </a:r>
          </a:p>
          <a:p>
            <a:pPr>
              <a:lnSpc>
                <a:spcPct val="120000"/>
              </a:lnSpc>
            </a:pPr>
            <a:r>
              <a:rPr lang="en-US" dirty="0"/>
              <a:t>Most of these professional policy proposals are contained in reports from ASHP councils but may come from other component bodies, delegates, or ASHP members</a:t>
            </a:r>
          </a:p>
          <a:p>
            <a:pPr marL="0" indent="0">
              <a:lnSpc>
                <a:spcPct val="120000"/>
              </a:lnSpc>
              <a:buNone/>
            </a:pPr>
            <a:endParaRPr lang="en-US" dirty="0"/>
          </a:p>
          <a:p>
            <a:pPr>
              <a:lnSpc>
                <a:spcPct val="120000"/>
              </a:lnSpc>
            </a:pPr>
            <a:endParaRPr lang="en-US" dirty="0"/>
          </a:p>
        </p:txBody>
      </p:sp>
      <p:sp>
        <p:nvSpPr>
          <p:cNvPr id="2" name="Text Placeholder 1"/>
          <p:cNvSpPr>
            <a:spLocks noGrp="1"/>
          </p:cNvSpPr>
          <p:nvPr>
            <p:ph type="body" sz="quarter" idx="10"/>
          </p:nvPr>
        </p:nvSpPr>
        <p:spPr>
          <a:xfrm>
            <a:off x="6510337" y="385762"/>
            <a:ext cx="5519738" cy="1019175"/>
          </a:xfrm>
        </p:spPr>
        <p:txBody>
          <a:bodyPr>
            <a:noAutofit/>
          </a:bodyPr>
          <a:lstStyle/>
          <a:p>
            <a:pPr>
              <a:spcBef>
                <a:spcPct val="0"/>
              </a:spcBef>
            </a:pPr>
            <a:r>
              <a:rPr lang="en-US" sz="3000" dirty="0">
                <a:solidFill>
                  <a:schemeClr val="accent1"/>
                </a:solidFill>
                <a:ea typeface="+mj-ea"/>
                <a:cs typeface="+mj-cs"/>
              </a:rPr>
              <a:t>Ultimate authority over ASHP professional policies</a:t>
            </a:r>
          </a:p>
        </p:txBody>
      </p:sp>
    </p:spTree>
    <p:extLst>
      <p:ext uri="{BB962C8B-B14F-4D97-AF65-F5344CB8AC3E}">
        <p14:creationId xmlns:p14="http://schemas.microsoft.com/office/powerpoint/2010/main" val="4017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76250" y="553463"/>
            <a:ext cx="5895975" cy="1325563"/>
          </a:xfrm>
        </p:spPr>
        <p:txBody>
          <a:bodyPr anchor="ctr">
            <a:normAutofit/>
          </a:bodyPr>
          <a:lstStyle/>
          <a:p>
            <a:r>
              <a:rPr lang="en-US" dirty="0"/>
              <a:t>Questions or Suggestions?</a:t>
            </a:r>
          </a:p>
        </p:txBody>
      </p:sp>
      <p:sp>
        <p:nvSpPr>
          <p:cNvPr id="3" name="Text Placeholder 2"/>
          <p:cNvSpPr>
            <a:spLocks noGrp="1"/>
          </p:cNvSpPr>
          <p:nvPr>
            <p:ph idx="1"/>
          </p:nvPr>
        </p:nvSpPr>
        <p:spPr>
          <a:xfrm>
            <a:off x="476249" y="2013963"/>
            <a:ext cx="5895976" cy="4018870"/>
          </a:xfrm>
        </p:spPr>
        <p:txBody>
          <a:bodyPr>
            <a:normAutofit/>
          </a:bodyPr>
          <a:lstStyle/>
          <a:p>
            <a:pPr marL="0" lvl="0" indent="0">
              <a:spcBef>
                <a:spcPct val="20000"/>
              </a:spcBef>
              <a:spcAft>
                <a:spcPts val="0"/>
              </a:spcAft>
              <a:buClrTx/>
              <a:buNone/>
            </a:pPr>
            <a:r>
              <a:rPr lang="en-US" sz="2000" dirty="0"/>
              <a:t>Feel free to contact:</a:t>
            </a:r>
          </a:p>
          <a:p>
            <a:pPr marL="0" lvl="0" indent="0">
              <a:spcBef>
                <a:spcPct val="20000"/>
              </a:spcBef>
              <a:spcAft>
                <a:spcPts val="0"/>
              </a:spcAft>
              <a:buClrTx/>
              <a:buNone/>
            </a:pPr>
            <a:endParaRPr lang="en-US" sz="2000" dirty="0"/>
          </a:p>
          <a:p>
            <a:pPr marL="0" lvl="0" indent="0">
              <a:spcBef>
                <a:spcPts val="1200"/>
              </a:spcBef>
              <a:spcAft>
                <a:spcPts val="0"/>
              </a:spcAft>
              <a:buClrTx/>
              <a:buNone/>
            </a:pPr>
            <a:r>
              <a:rPr lang="en-US" sz="2000" dirty="0"/>
              <a:t>Jesse Hogue, Chair, ASHP House of Delegates:</a:t>
            </a:r>
          </a:p>
          <a:p>
            <a:pPr marL="0" lvl="0" indent="0">
              <a:spcBef>
                <a:spcPts val="1200"/>
              </a:spcBef>
              <a:spcAft>
                <a:spcPts val="0"/>
              </a:spcAft>
              <a:buClrTx/>
              <a:buNone/>
            </a:pPr>
            <a:r>
              <a:rPr lang="en-US" sz="2000" dirty="0">
                <a:hlinkClick r:id="rId3"/>
              </a:rPr>
              <a:t>hodchair@ashp.org</a:t>
            </a:r>
            <a:r>
              <a:rPr lang="en-US" sz="2000" dirty="0"/>
              <a:t> </a:t>
            </a:r>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r>
              <a:rPr lang="en-US" sz="2000" dirty="0"/>
              <a:t>ASHP policy website: </a:t>
            </a:r>
            <a:r>
              <a:rPr lang="en-US" sz="2000" dirty="0">
                <a:hlinkClick r:id="rId4"/>
              </a:rPr>
              <a:t>https://www.ashp.org/Pharmacy-Practice/Policy-Positions-and-Guidelines/</a:t>
            </a:r>
            <a:endParaRPr lang="en-US" sz="2000" dirty="0"/>
          </a:p>
          <a:p>
            <a:endParaRPr lang="en-US"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r="-1" b="343"/>
          <a:stretch/>
        </p:blipFill>
        <p:spPr>
          <a:xfrm>
            <a:off x="7116763" y="10"/>
            <a:ext cx="5075237" cy="685799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p:spPr>
      </p:pic>
    </p:spTree>
    <p:extLst>
      <p:ext uri="{BB962C8B-B14F-4D97-AF65-F5344CB8AC3E}">
        <p14:creationId xmlns:p14="http://schemas.microsoft.com/office/powerpoint/2010/main" val="27699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4B003-04A8-DCCA-3D1A-11FF81E84D7E}"/>
              </a:ext>
            </a:extLst>
          </p:cNvPr>
          <p:cNvSpPr>
            <a:spLocks noGrp="1"/>
          </p:cNvSpPr>
          <p:nvPr>
            <p:ph type="title"/>
          </p:nvPr>
        </p:nvSpPr>
        <p:spPr/>
        <p:txBody>
          <a:bodyPr/>
          <a:lstStyle/>
          <a:p>
            <a:r>
              <a:rPr lang="en-US" dirty="0"/>
              <a:t>ASHP Policy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2" y="1690688"/>
            <a:ext cx="7267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8014A97-CCED-D891-52EB-86CF4C69D9F1}"/>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20890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3650D-5D05-AD24-68A2-0089EBA1EC7C}"/>
              </a:ext>
            </a:extLst>
          </p:cNvPr>
          <p:cNvSpPr>
            <a:spLocks noGrp="1"/>
          </p:cNvSpPr>
          <p:nvPr>
            <p:ph type="title"/>
          </p:nvPr>
        </p:nvSpPr>
        <p:spPr/>
        <p:txBody>
          <a:bodyPr/>
          <a:lstStyle/>
          <a:p>
            <a:r>
              <a:rPr lang="en-US" dirty="0"/>
              <a:t>March Virtual House of Delegates</a:t>
            </a:r>
          </a:p>
        </p:txBody>
      </p:sp>
      <p:sp>
        <p:nvSpPr>
          <p:cNvPr id="2" name="Text Placeholder 1"/>
          <p:cNvSpPr>
            <a:spLocks noGrp="1"/>
          </p:cNvSpPr>
          <p:nvPr>
            <p:ph idx="1"/>
          </p:nvPr>
        </p:nvSpPr>
        <p:spPr>
          <a:xfrm>
            <a:off x="5069840" y="314959"/>
            <a:ext cx="6949440" cy="5943600"/>
          </a:xfrm>
        </p:spPr>
        <p:txBody>
          <a:bodyPr>
            <a:normAutofit/>
          </a:bodyPr>
          <a:lstStyle/>
          <a:p>
            <a:pPr>
              <a:lnSpc>
                <a:spcPct val="100000"/>
              </a:lnSpc>
            </a:pPr>
            <a:r>
              <a:rPr lang="en-US" sz="1800" dirty="0"/>
              <a:t>The policy recommendations in the following slides are scheduled to be considered at the March virtual House of Delegates. </a:t>
            </a:r>
          </a:p>
          <a:p>
            <a:pPr>
              <a:lnSpc>
                <a:spcPct val="100000"/>
              </a:lnSpc>
            </a:pPr>
            <a:r>
              <a:rPr lang="en-US" sz="1800" dirty="0"/>
              <a:t>If any of those policy recommendations are not approved, they will be considered at the June House of Delegates.</a:t>
            </a:r>
          </a:p>
          <a:p>
            <a:pPr>
              <a:lnSpc>
                <a:spcPct val="100000"/>
              </a:lnSpc>
            </a:pPr>
            <a:r>
              <a:rPr lang="en-US" sz="1800" dirty="0"/>
              <a:t>Proposed policies are found on the House of Delegates website and are debated on the ASHP House of Delegates Connect community by delegates and other ASHP members. It is important to review the Board Reports on Policy Recommendations for each meeting (found on the House of Delegates website) because that report provides a rationale and background information not found on ASHP Connect.</a:t>
            </a:r>
          </a:p>
          <a:p>
            <a:pPr>
              <a:lnSpc>
                <a:spcPct val="100000"/>
              </a:lnSpc>
            </a:pPr>
            <a:r>
              <a:rPr lang="en-US" sz="1800" dirty="0"/>
              <a:t>All ASHP members, including delegates, are encouraged to use the ASHP House of Delegates Connect community to review and comment on any of the proposed policies. Web-based discussion in advance of a House meeting may influence how delegates vote, and it also permits delegates to discuss potential amendments before the June House.</a:t>
            </a:r>
          </a:p>
        </p:txBody>
      </p:sp>
    </p:spTree>
    <p:extLst>
      <p:ext uri="{BB962C8B-B14F-4D97-AF65-F5344CB8AC3E}">
        <p14:creationId xmlns:p14="http://schemas.microsoft.com/office/powerpoint/2010/main" val="290436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833A-911B-5191-F2E9-41FE53D2F7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D49E6-D772-75E3-97C9-68D55AB5B815}"/>
              </a:ext>
            </a:extLst>
          </p:cNvPr>
          <p:cNvSpPr>
            <a:spLocks noGrp="1"/>
          </p:cNvSpPr>
          <p:nvPr>
            <p:ph type="title"/>
          </p:nvPr>
        </p:nvSpPr>
        <p:spPr>
          <a:xfrm>
            <a:off x="609600" y="543668"/>
            <a:ext cx="10972800" cy="914400"/>
          </a:xfrm>
        </p:spPr>
        <p:txBody>
          <a:bodyPr>
            <a:normAutofit/>
          </a:bodyPr>
          <a:lstStyle/>
          <a:p>
            <a:r>
              <a:rPr lang="en-US" sz="2400" dirty="0"/>
              <a:t>CEWD: Professional Development as a Retention Tool (March)</a:t>
            </a:r>
          </a:p>
        </p:txBody>
      </p:sp>
      <p:sp>
        <p:nvSpPr>
          <p:cNvPr id="6" name="Content Placeholder 5">
            <a:extLst>
              <a:ext uri="{FF2B5EF4-FFF2-40B4-BE49-F238E27FC236}">
                <a16:creationId xmlns:a16="http://schemas.microsoft.com/office/drawing/2014/main" id="{96B45609-BFB5-F7F2-0B33-4101F4A3598C}"/>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1800" dirty="0"/>
              <a:t>To recognize that pharmacy workforce development is an essential component of staff recruitment, retention, and well-being;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recognize that pharmacy workforce development encompasses more than formal education programs and includes informal learning among colleagues, mentoring, participation in activities of professional organizations, and other types of learning;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encourage healthcare executives to support pharmacy workforce development programs, including leadership succession planning, as an important benefit that aids in recruiting and retaining qualified staff;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support healthcare executives with pharmacy workforce development by providing educational programs, services, and resources. </a:t>
            </a:r>
          </a:p>
          <a:p>
            <a:pPr marL="0" indent="0">
              <a:lnSpc>
                <a:spcPct val="100000"/>
              </a:lnSpc>
              <a:spcBef>
                <a:spcPts val="400"/>
              </a:spcBef>
              <a:buNone/>
            </a:pPr>
            <a:r>
              <a:rPr lang="en-US" sz="600" dirty="0"/>
              <a:t> </a:t>
            </a:r>
          </a:p>
          <a:p>
            <a:pPr marL="0" indent="0">
              <a:lnSpc>
                <a:spcPct val="100000"/>
              </a:lnSpc>
              <a:spcBef>
                <a:spcPts val="400"/>
              </a:spcBef>
              <a:buNone/>
            </a:pPr>
            <a:r>
              <a:rPr lang="en-US" sz="1800" dirty="0"/>
              <a:t>To encourage organizations to assess the effectiveness of professional development initiatives by evaluating their impact on recruitment and retention outcomes. </a:t>
            </a:r>
          </a:p>
          <a:p>
            <a:pPr marL="0" indent="0">
              <a:lnSpc>
                <a:spcPct val="100000"/>
              </a:lnSpc>
              <a:spcBef>
                <a:spcPts val="400"/>
              </a:spcBef>
              <a:buNone/>
            </a:pPr>
            <a:endParaRPr lang="en-US" sz="600" dirty="0"/>
          </a:p>
          <a:p>
            <a:pPr marL="0" indent="0">
              <a:lnSpc>
                <a:spcPct val="100000"/>
              </a:lnSpc>
              <a:spcBef>
                <a:spcPts val="400"/>
              </a:spcBef>
              <a:buNone/>
            </a:pPr>
            <a:r>
              <a:rPr lang="en-US" sz="1800" i="1" dirty="0"/>
              <a:t>Note: This policy would supersede ASHP policy 2103.</a:t>
            </a:r>
          </a:p>
        </p:txBody>
      </p:sp>
      <p:sp>
        <p:nvSpPr>
          <p:cNvPr id="2" name="Footer Placeholder 1">
            <a:extLst>
              <a:ext uri="{FF2B5EF4-FFF2-40B4-BE49-F238E27FC236}">
                <a16:creationId xmlns:a16="http://schemas.microsoft.com/office/drawing/2014/main" id="{EDDACC8F-4DFA-A03D-5E3C-8E8EB4734D4D}"/>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34331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3611-E182-425B-C63E-B67448DA2B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DACA34-183B-ECF1-DBFE-BFB4F1D067C7}"/>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CPM: Recovery and Assistance Programs for Healthcare Workers with Substance Use Disorder (March)</a:t>
            </a:r>
          </a:p>
        </p:txBody>
      </p:sp>
      <p:sp>
        <p:nvSpPr>
          <p:cNvPr id="6" name="Content Placeholder 5">
            <a:extLst>
              <a:ext uri="{FF2B5EF4-FFF2-40B4-BE49-F238E27FC236}">
                <a16:creationId xmlns:a16="http://schemas.microsoft.com/office/drawing/2014/main" id="{DE2F58CC-DC29-CD1D-6C05-43053DC0074B}"/>
              </a:ext>
            </a:extLst>
          </p:cNvPr>
          <p:cNvSpPr>
            <a:spLocks noGrp="1"/>
          </p:cNvSpPr>
          <p:nvPr>
            <p:ph idx="1"/>
          </p:nvPr>
        </p:nvSpPr>
        <p:spPr>
          <a:xfrm>
            <a:off x="609600" y="1449854"/>
            <a:ext cx="10972800" cy="4572000"/>
          </a:xfrm>
        </p:spPr>
        <p:txBody>
          <a:bodyPr vert="horz" lIns="91440" tIns="45720" rIns="91440" bIns="45720" rtlCol="0">
            <a:noAutofit/>
          </a:bodyPr>
          <a:lstStyle/>
          <a:p>
            <a:pPr marL="0" indent="0">
              <a:lnSpc>
                <a:spcPct val="100000"/>
              </a:lnSpc>
              <a:spcBef>
                <a:spcPts val="400"/>
              </a:spcBef>
              <a:buNone/>
            </a:pPr>
            <a:endParaRPr lang="en-US" sz="600" dirty="0"/>
          </a:p>
          <a:p>
            <a:pPr marL="0" indent="0">
              <a:lnSpc>
                <a:spcPct val="100000"/>
              </a:lnSpc>
              <a:spcBef>
                <a:spcPts val="400"/>
              </a:spcBef>
              <a:buNone/>
            </a:pPr>
            <a:r>
              <a:rPr lang="en-US" sz="2000" dirty="0"/>
              <a:t>To advocate that hospitals and health systems establish recovery and assistance programs for healthcare workers with substance use disorders, including those who have diverted controlled substances to support their own drug addiction;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state licensing boards to support structured rehabilitation programs that demonstrate a clear pathway for recovery and return to practice upon successful completion of the program.</a:t>
            </a:r>
          </a:p>
        </p:txBody>
      </p:sp>
      <p:sp>
        <p:nvSpPr>
          <p:cNvPr id="2" name="Footer Placeholder 1">
            <a:extLst>
              <a:ext uri="{FF2B5EF4-FFF2-40B4-BE49-F238E27FC236}">
                <a16:creationId xmlns:a16="http://schemas.microsoft.com/office/drawing/2014/main" id="{ADE5D20A-36BB-AF4E-1972-AE42EB4AE580}"/>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390465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9E45-1D01-9426-39AF-EF6A4FB94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84DC5-3B0D-C169-6B90-0927E826CB64}"/>
              </a:ext>
            </a:extLst>
          </p:cNvPr>
          <p:cNvSpPr>
            <a:spLocks noGrp="1"/>
          </p:cNvSpPr>
          <p:nvPr>
            <p:ph type="title"/>
          </p:nvPr>
        </p:nvSpPr>
        <p:spPr>
          <a:xfrm>
            <a:off x="609600" y="535454"/>
            <a:ext cx="10972800" cy="914400"/>
          </a:xfrm>
        </p:spPr>
        <p:txBody>
          <a:bodyPr>
            <a:normAutofit/>
          </a:bodyPr>
          <a:lstStyle/>
          <a:p>
            <a:r>
              <a:rPr lang="en-US" sz="2400" dirty="0"/>
              <a:t>CPM: Pharmacy Access to Payer Networks (March)</a:t>
            </a:r>
          </a:p>
        </p:txBody>
      </p:sp>
      <p:sp>
        <p:nvSpPr>
          <p:cNvPr id="6" name="Content Placeholder 5">
            <a:extLst>
              <a:ext uri="{FF2B5EF4-FFF2-40B4-BE49-F238E27FC236}">
                <a16:creationId xmlns:a16="http://schemas.microsoft.com/office/drawing/2014/main" id="{2E0644B3-7F37-FAB5-9539-A9C4160251B1}"/>
              </a:ext>
            </a:extLst>
          </p:cNvPr>
          <p:cNvSpPr>
            <a:spLocks noGrp="1"/>
          </p:cNvSpPr>
          <p:nvPr>
            <p:ph idx="1"/>
          </p:nvPr>
        </p:nvSpPr>
        <p:spPr>
          <a:xfrm>
            <a:off x="609600" y="1449854"/>
            <a:ext cx="10515600" cy="4351338"/>
          </a:xfrm>
        </p:spPr>
        <p:txBody>
          <a:bodyPr>
            <a:normAutofit/>
          </a:bodyPr>
          <a:lstStyle/>
          <a:p>
            <a:pPr marL="0" indent="0">
              <a:lnSpc>
                <a:spcPct val="100000"/>
              </a:lnSpc>
              <a:spcBef>
                <a:spcPts val="400"/>
              </a:spcBef>
              <a:buNone/>
            </a:pPr>
            <a:r>
              <a:rPr lang="en-US" sz="2000" dirty="0"/>
              <a:t>To oppose pharmacy access criteria that impose discriminatory requirements or qualifications on participation in insurance payer networks that interfere with patient continuity of care or patient site-of-care options;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advocate for laws and regulations that require healthcare payers to disclose to pharmacies applying to participate in payer networks the criteria and the clinical and operational outcome data reporting requirements used to include, retain, or exclude pharmacies;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encourage healthcare payers to standardize network access criteria and eliminate those reporting requirements already imposed by accrediting bodies or regulatory agencies. </a:t>
            </a:r>
          </a:p>
          <a:p>
            <a:pPr marL="0" indent="0">
              <a:buNone/>
            </a:pPr>
            <a:endParaRPr lang="en-US" sz="600" dirty="0"/>
          </a:p>
          <a:p>
            <a:pPr marL="0" indent="0">
              <a:buNone/>
            </a:pPr>
            <a:r>
              <a:rPr lang="en-US" sz="2000" i="1" dirty="0"/>
              <a:t>Note: This policy would supersede ASHP policy 2031.</a:t>
            </a:r>
          </a:p>
        </p:txBody>
      </p:sp>
      <p:sp>
        <p:nvSpPr>
          <p:cNvPr id="2" name="Footer Placeholder 1">
            <a:extLst>
              <a:ext uri="{FF2B5EF4-FFF2-40B4-BE49-F238E27FC236}">
                <a16:creationId xmlns:a16="http://schemas.microsoft.com/office/drawing/2014/main" id="{1B4A6618-F3E2-E213-F748-6CAD57E49C30}"/>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384109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0CF8-B2AF-29EF-EF22-9B8873348C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A4C10-B8C5-9101-B695-40063EA1171A}"/>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err="1"/>
              <a:t>CPhP</a:t>
            </a:r>
            <a:r>
              <a:rPr lang="en-US" sz="2400" dirty="0"/>
              <a:t>: Safe and Secure Transfer of Controlled Substances (March)</a:t>
            </a:r>
          </a:p>
        </p:txBody>
      </p:sp>
      <p:sp>
        <p:nvSpPr>
          <p:cNvPr id="6" name="Content Placeholder 5">
            <a:extLst>
              <a:ext uri="{FF2B5EF4-FFF2-40B4-BE49-F238E27FC236}">
                <a16:creationId xmlns:a16="http://schemas.microsoft.com/office/drawing/2014/main" id="{FA5B8FB3-E1C6-B715-BB41-27E6F6081DDE}"/>
              </a:ext>
            </a:extLst>
          </p:cNvPr>
          <p:cNvSpPr>
            <a:spLocks noGrp="1"/>
          </p:cNvSpPr>
          <p:nvPr>
            <p:ph idx="1"/>
          </p:nvPr>
        </p:nvSpPr>
        <p:spPr>
          <a:xfrm>
            <a:off x="609600" y="1449854"/>
            <a:ext cx="10972800" cy="4572000"/>
          </a:xfrm>
        </p:spPr>
        <p:txBody>
          <a:bodyPr>
            <a:normAutofit/>
          </a:bodyPr>
          <a:lstStyle/>
          <a:p>
            <a:pPr marL="0" indent="0">
              <a:lnSpc>
                <a:spcPct val="80000"/>
              </a:lnSpc>
              <a:spcBef>
                <a:spcPts val="400"/>
              </a:spcBef>
              <a:buNone/>
            </a:pPr>
            <a:r>
              <a:rPr lang="en-US" sz="2000" dirty="0"/>
              <a:t>To advocate for the standardization of policies, procedures, and practices in the handling of controlled substance medications throughout the care process, including transfers between emergency medical services and during interfacility transport; further, </a:t>
            </a:r>
          </a:p>
          <a:p>
            <a:pPr marL="0" indent="0">
              <a:lnSpc>
                <a:spcPct val="80000"/>
              </a:lnSpc>
              <a:spcBef>
                <a:spcPts val="400"/>
              </a:spcBef>
              <a:buNone/>
            </a:pPr>
            <a:endParaRPr lang="en-US" sz="600" dirty="0"/>
          </a:p>
          <a:p>
            <a:pPr marL="0" indent="0">
              <a:lnSpc>
                <a:spcPct val="80000"/>
              </a:lnSpc>
              <a:spcBef>
                <a:spcPts val="400"/>
              </a:spcBef>
              <a:buNone/>
            </a:pPr>
            <a:r>
              <a:rPr lang="en-US" sz="2000" dirty="0"/>
              <a:t>To promote closed-loop communication processes related to controlled substance medication management during patient transfers; further, </a:t>
            </a:r>
          </a:p>
          <a:p>
            <a:pPr marL="0" indent="0">
              <a:lnSpc>
                <a:spcPct val="80000"/>
              </a:lnSpc>
              <a:spcBef>
                <a:spcPts val="400"/>
              </a:spcBef>
              <a:buNone/>
            </a:pPr>
            <a:endParaRPr lang="en-US" sz="600" dirty="0"/>
          </a:p>
          <a:p>
            <a:pPr marL="0" indent="0">
              <a:lnSpc>
                <a:spcPct val="80000"/>
              </a:lnSpc>
              <a:spcBef>
                <a:spcPts val="400"/>
              </a:spcBef>
              <a:buNone/>
            </a:pPr>
            <a:r>
              <a:rPr lang="en-US" sz="2000" dirty="0"/>
              <a:t>To collaborate with emergency medical services and other stakeholders involved in pre- and post-hospital and interfacility transfers of controlled substances to improve patient safety, minimize variation, and ensure compliance.</a:t>
            </a:r>
          </a:p>
        </p:txBody>
      </p:sp>
      <p:sp>
        <p:nvSpPr>
          <p:cNvPr id="2" name="Footer Placeholder 1">
            <a:extLst>
              <a:ext uri="{FF2B5EF4-FFF2-40B4-BE49-F238E27FC236}">
                <a16:creationId xmlns:a16="http://schemas.microsoft.com/office/drawing/2014/main" id="{BD935962-3EF6-ABEC-112B-0C661A0396F3}"/>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152960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1D82-DC9A-3300-75E8-8FBCD16488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D6553-3F0A-1FD7-9623-178594A7BFE4}"/>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err="1"/>
              <a:t>CPhP</a:t>
            </a:r>
            <a:r>
              <a:rPr lang="en-US" sz="2400" dirty="0"/>
              <a:t>: Pharmacy Services to Optimize Patient Throughput (March)</a:t>
            </a:r>
          </a:p>
        </p:txBody>
      </p:sp>
      <p:sp>
        <p:nvSpPr>
          <p:cNvPr id="6" name="Content Placeholder 5">
            <a:extLst>
              <a:ext uri="{FF2B5EF4-FFF2-40B4-BE49-F238E27FC236}">
                <a16:creationId xmlns:a16="http://schemas.microsoft.com/office/drawing/2014/main" id="{83FF5859-3231-1EAD-1F6A-E27A9CED2428}"/>
              </a:ext>
            </a:extLst>
          </p:cNvPr>
          <p:cNvSpPr>
            <a:spLocks noGrp="1"/>
          </p:cNvSpPr>
          <p:nvPr>
            <p:ph idx="1"/>
          </p:nvPr>
        </p:nvSpPr>
        <p:spPr>
          <a:xfrm>
            <a:off x="609600" y="1449854"/>
            <a:ext cx="10515600" cy="4351338"/>
          </a:xfrm>
        </p:spPr>
        <p:txBody>
          <a:bodyPr>
            <a:noAutofit/>
          </a:bodyPr>
          <a:lstStyle/>
          <a:p>
            <a:pPr marL="0" indent="0">
              <a:lnSpc>
                <a:spcPct val="80000"/>
              </a:lnSpc>
              <a:spcBef>
                <a:spcPts val="400"/>
              </a:spcBef>
              <a:buNone/>
            </a:pPr>
            <a:r>
              <a:rPr lang="en-US" sz="2000" dirty="0"/>
              <a:t>To support the integration of pharmacy services as systems are optimized to improve health system-wide patient throughput; further, </a:t>
            </a:r>
          </a:p>
          <a:p>
            <a:pPr marL="0" indent="0">
              <a:lnSpc>
                <a:spcPct val="80000"/>
              </a:lnSpc>
              <a:spcBef>
                <a:spcPts val="400"/>
              </a:spcBef>
              <a:buNone/>
            </a:pPr>
            <a:endParaRPr lang="en-US" sz="600" dirty="0"/>
          </a:p>
          <a:p>
            <a:pPr marL="0" indent="0">
              <a:lnSpc>
                <a:spcPct val="80000"/>
              </a:lnSpc>
              <a:spcBef>
                <a:spcPts val="400"/>
              </a:spcBef>
              <a:buNone/>
            </a:pPr>
            <a:r>
              <a:rPr lang="en-US" sz="2000" dirty="0"/>
              <a:t>To advocate for pharmacists to serve as key decision-makers for improving patient flow throughout the health system; further, </a:t>
            </a:r>
          </a:p>
          <a:p>
            <a:pPr marL="0" indent="0">
              <a:lnSpc>
                <a:spcPct val="80000"/>
              </a:lnSpc>
              <a:spcBef>
                <a:spcPts val="400"/>
              </a:spcBef>
              <a:buNone/>
            </a:pPr>
            <a:endParaRPr lang="en-US" sz="600" dirty="0"/>
          </a:p>
          <a:p>
            <a:pPr marL="0" indent="0">
              <a:lnSpc>
                <a:spcPct val="80000"/>
              </a:lnSpc>
              <a:spcBef>
                <a:spcPts val="400"/>
              </a:spcBef>
              <a:buNone/>
            </a:pPr>
            <a:r>
              <a:rPr lang="en-US" sz="2000" dirty="0"/>
              <a:t>To develop resources related to incorporating pharmacy services into patient throughput action plans and process maps; further,   </a:t>
            </a:r>
          </a:p>
          <a:p>
            <a:pPr marL="0" indent="0">
              <a:lnSpc>
                <a:spcPct val="80000"/>
              </a:lnSpc>
              <a:spcBef>
                <a:spcPts val="400"/>
              </a:spcBef>
              <a:buNone/>
            </a:pPr>
            <a:endParaRPr lang="en-US" sz="600" dirty="0"/>
          </a:p>
          <a:p>
            <a:pPr marL="0" indent="0">
              <a:lnSpc>
                <a:spcPct val="80000"/>
              </a:lnSpc>
              <a:spcBef>
                <a:spcPts val="400"/>
              </a:spcBef>
              <a:buNone/>
            </a:pPr>
            <a:r>
              <a:rPr lang="en-US" sz="2000" dirty="0"/>
              <a:t>To identify measures and tracking systems that demonstrate the impact of pharmacy-driven services to optimize patient throughput.</a:t>
            </a:r>
          </a:p>
        </p:txBody>
      </p:sp>
      <p:sp>
        <p:nvSpPr>
          <p:cNvPr id="2" name="Footer Placeholder 1">
            <a:extLst>
              <a:ext uri="{FF2B5EF4-FFF2-40B4-BE49-F238E27FC236}">
                <a16:creationId xmlns:a16="http://schemas.microsoft.com/office/drawing/2014/main" id="{E1D9D235-F7E6-7EA6-1F7C-DF86C1AFB392}"/>
              </a:ext>
            </a:extLst>
          </p:cNvPr>
          <p:cNvSpPr>
            <a:spLocks noGrp="1"/>
          </p:cNvSpPr>
          <p:nvPr>
            <p:ph type="ftr" sz="quarter" idx="11"/>
          </p:nvPr>
        </p:nvSpPr>
        <p:spPr/>
        <p:txBody>
          <a:bodyPr/>
          <a:lstStyle/>
          <a:p>
            <a:r>
              <a:rPr lang="en-US"/>
              <a:t>2025 Policy Recommendations for the March Virtual ASHP House of Delegates</a:t>
            </a:r>
          </a:p>
        </p:txBody>
      </p:sp>
    </p:spTree>
    <p:extLst>
      <p:ext uri="{BB962C8B-B14F-4D97-AF65-F5344CB8AC3E}">
        <p14:creationId xmlns:p14="http://schemas.microsoft.com/office/powerpoint/2010/main" val="2871915078"/>
      </p:ext>
    </p:extLst>
  </p:cSld>
  <p:clrMapOvr>
    <a:masterClrMapping/>
  </p:clrMapOvr>
</p:sld>
</file>

<file path=ppt/theme/theme1.xml><?xml version="1.0" encoding="utf-8"?>
<a:theme xmlns:a="http://schemas.openxmlformats.org/drawingml/2006/main" name="ASHP Master Template 2023">
  <a:themeElements>
    <a:clrScheme name="ASHP PPT">
      <a:dk1>
        <a:srgbClr val="44546A"/>
      </a:dk1>
      <a:lt1>
        <a:sysClr val="window" lastClr="FFFFFF"/>
      </a:lt1>
      <a:dk2>
        <a:srgbClr val="002852"/>
      </a:dk2>
      <a:lt2>
        <a:srgbClr val="C8E8F3"/>
      </a:lt2>
      <a:accent1>
        <a:srgbClr val="006EB7"/>
      </a:accent1>
      <a:accent2>
        <a:srgbClr val="5DC9E7"/>
      </a:accent2>
      <a:accent3>
        <a:srgbClr val="70AD47"/>
      </a:accent3>
      <a:accent4>
        <a:srgbClr val="F47932"/>
      </a:accent4>
      <a:accent5>
        <a:srgbClr val="FFC000"/>
      </a:accent5>
      <a:accent6>
        <a:srgbClr val="002852"/>
      </a:accent6>
      <a:hlink>
        <a:srgbClr val="006EB7"/>
      </a:hlink>
      <a:folHlink>
        <a:srgbClr val="5DC9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Template 2023.potx" id="{06D6047E-51EE-4E37-8447-E45D426F0C79}" vid="{F0A01331-CC41-4D6F-938B-493744B70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4BF3B34352241BAF9B90D1AABB212" ma:contentTypeVersion="13" ma:contentTypeDescription="Create a new document." ma:contentTypeScope="" ma:versionID="a65960cdcea61db0028ddcfafe2ae443">
  <xsd:schema xmlns:xsd="http://www.w3.org/2001/XMLSchema" xmlns:xs="http://www.w3.org/2001/XMLSchema" xmlns:p="http://schemas.microsoft.com/office/2006/metadata/properties" xmlns:ns2="85511f91-dbf9-4f6e-bb5d-9a6474992674" xmlns:ns3="2e5dc6c2-5aac-4242-bea2-0fb687276beb" targetNamespace="http://schemas.microsoft.com/office/2006/metadata/properties" ma:root="true" ma:fieldsID="7b5087f00179a9f237badc8a69a64de6" ns2:_="" ns3:_="">
    <xsd:import namespace="85511f91-dbf9-4f6e-bb5d-9a6474992674"/>
    <xsd:import namespace="2e5dc6c2-5aac-4242-bea2-0fb687276b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11f91-dbf9-4f6e-bb5d-9a6474992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2d68d1a-ea82-452c-bf2f-d734c326d18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5dc6c2-5aac-4242-bea2-0fb687276be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d58b30a-84cf-47f4-bb84-d0485ab1268b}" ma:internalName="TaxCatchAll" ma:showField="CatchAllData" ma:web="2e5dc6c2-5aac-4242-bea2-0fb687276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511f91-dbf9-4f6e-bb5d-9a6474992674">
      <Terms xmlns="http://schemas.microsoft.com/office/infopath/2007/PartnerControls"/>
    </lcf76f155ced4ddcb4097134ff3c332f>
    <TaxCatchAll xmlns="2e5dc6c2-5aac-4242-bea2-0fb687276beb" xsi:nil="true"/>
  </documentManagement>
</p:properties>
</file>

<file path=customXml/itemProps1.xml><?xml version="1.0" encoding="utf-8"?>
<ds:datastoreItem xmlns:ds="http://schemas.openxmlformats.org/officeDocument/2006/customXml" ds:itemID="{4546493E-FF30-433A-95CF-ABD5FAD2F8FF}">
  <ds:schemaRefs>
    <ds:schemaRef ds:uri="http://schemas.microsoft.com/sharepoint/v3/contenttype/forms"/>
  </ds:schemaRefs>
</ds:datastoreItem>
</file>

<file path=customXml/itemProps2.xml><?xml version="1.0" encoding="utf-8"?>
<ds:datastoreItem xmlns:ds="http://schemas.openxmlformats.org/officeDocument/2006/customXml" ds:itemID="{782208A7-5B4B-4BFE-A1DC-90B801A26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11f91-dbf9-4f6e-bb5d-9a6474992674"/>
    <ds:schemaRef ds:uri="2e5dc6c2-5aac-4242-bea2-0fb68727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2BE7C-B816-46CB-A9B3-6F0CD21988AE}">
  <ds:schemaRef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85511f91-dbf9-4f6e-bb5d-9a6474992674"/>
    <ds:schemaRef ds:uri="http://schemas.microsoft.com/office/2006/documentManagement/types"/>
    <ds:schemaRef ds:uri="2e5dc6c2-5aac-4242-bea2-0fb687276be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ASHP Master Template 2023</Template>
  <TotalTime>8854</TotalTime>
  <Words>2189</Words>
  <Application>Microsoft Office PowerPoint</Application>
  <PresentationFormat>Widescreen</PresentationFormat>
  <Paragraphs>180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Medium</vt:lpstr>
      <vt:lpstr>Garamond</vt:lpstr>
      <vt:lpstr>Wingdings</vt:lpstr>
      <vt:lpstr>ASHP Master Template 2023</vt:lpstr>
      <vt:lpstr>Policy Recommendations  for the March Virtual ASHP House of Delegates</vt:lpstr>
      <vt:lpstr>The ASHP House of Delegates</vt:lpstr>
      <vt:lpstr>ASHP Policy Process</vt:lpstr>
      <vt:lpstr>March Virtual House of Delegates</vt:lpstr>
      <vt:lpstr>CEWD: Professional Development as a Retention Tool (March)</vt:lpstr>
      <vt:lpstr>CPM: Recovery and Assistance Programs for Healthcare Workers with Substance Use Disorder (March)</vt:lpstr>
      <vt:lpstr>CPM: Pharmacy Access to Payer Networks (March)</vt:lpstr>
      <vt:lpstr>CPhP: Safe and Secure Transfer of Controlled Substances (March)</vt:lpstr>
      <vt:lpstr>CPhP: Pharmacy Services to Optimize Patient Throughput (March)</vt:lpstr>
      <vt:lpstr>CPuP: Funding, Expertise, and Oversight of State Boards of Pharmacy (March)</vt:lpstr>
      <vt:lpstr>CPuP: Pharmacists Cross-State Licensure (March)</vt:lpstr>
      <vt:lpstr>CPuP: Care-Commensurate Reimbursement (Discontinuation) (March)</vt:lpstr>
      <vt:lpstr>CPuP: Patient Adherence Programs as Part of Health Insurance Coverage (Discontinuation) (March)</vt:lpstr>
      <vt:lpstr>CPuP: Nonproprietary Naming of Biological Products (Discontinuation) (March)</vt:lpstr>
      <vt:lpstr>CPuP: Employee Testing (Discontinuation) (March)</vt:lpstr>
      <vt:lpstr>COT: Clinical and Safety Considerations of Naming Drug Moieties and Complexes (March)</vt:lpstr>
      <vt:lpstr>COT: Clinical, Operational, and Safe Use of Manipulated Drug Products and Alternate Administration Routes (March)</vt:lpstr>
      <vt:lpstr>COT: Expedited Partner Directed Therapy (March)</vt:lpstr>
      <vt:lpstr>COT: Generic Substitution of Narrow Therapeutic Index Drugs (Discontinuation) (March)</vt:lpstr>
      <vt:lpstr>Questions or Suggestions?</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Moyo Myers</cp:lastModifiedBy>
  <cp:revision>114</cp:revision>
  <cp:lastPrinted>2025-02-04T21:22:03Z</cp:lastPrinted>
  <dcterms:created xsi:type="dcterms:W3CDTF">2020-03-04T15:28:27Z</dcterms:created>
  <dcterms:modified xsi:type="dcterms:W3CDTF">2025-02-04T21:27:36Z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0x01010073A4BF3B34352241BAF9B90D1AABB212</vt:lpwstr>
  </property>
  <property fmtid="{D5CDD505-2E9C-101B-9397-08002B2CF9AE}" pid="3" name="MediaServiceImageTags">
    <vt:lpwstr/>
  </property>
</Properties>
</file>