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414" r:id="rId5"/>
    <p:sldId id="408" r:id="rId6"/>
    <p:sldId id="417" r:id="rId7"/>
    <p:sldId id="411" r:id="rId8"/>
    <p:sldId id="391" r:id="rId9"/>
    <p:sldId id="384" r:id="rId10"/>
    <p:sldId id="413" r:id="rId11"/>
    <p:sldId id="418" r:id="rId12"/>
    <p:sldId id="403" r:id="rId13"/>
    <p:sldId id="388" r:id="rId14"/>
    <p:sldId id="401" r:id="rId15"/>
    <p:sldId id="399" r:id="rId16"/>
    <p:sldId id="419" r:id="rId17"/>
    <p:sldId id="412" r:id="rId18"/>
    <p:sldId id="395" r:id="rId19"/>
    <p:sldId id="410" r:id="rId20"/>
    <p:sldId id="407" r:id="rId21"/>
    <p:sldId id="416" r:id="rId22"/>
    <p:sldId id="386" r:id="rId23"/>
    <p:sldId id="409" r:id="rId24"/>
    <p:sldId id="400" r:id="rId25"/>
    <p:sldId id="26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7137"/>
    <a:srgbClr val="7F7F7F"/>
    <a:srgbClr val="006EB7"/>
    <a:srgbClr val="5B9BD5"/>
    <a:srgbClr val="F7C024"/>
    <a:srgbClr val="FE83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1" d="100"/>
          <a:sy n="111" d="100"/>
        </p:scale>
        <p:origin x="3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999709-38FE-4CAA-9155-0D44667BBD86}" type="datetimeFigureOut">
              <a:rPr lang="en-US" smtClean="0"/>
              <a:t>6/21/2024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A9072-3B6E-487A-8C28-0F8262378461}" type="slidenum">
              <a:rPr lang="en-US" smtClean="0"/>
              <a:t>‹#›</a:t>
            </a:fld>
            <a:endParaRPr lang="en-US" dirty="0"/>
          </a:p>
        </p:txBody>
      </p:sp>
    </p:spTree>
    <p:extLst>
      <p:ext uri="{BB962C8B-B14F-4D97-AF65-F5344CB8AC3E}">
        <p14:creationId xmlns:p14="http://schemas.microsoft.com/office/powerpoint/2010/main" val="843887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A9072-3B6E-487A-8C28-0F8262378461}" type="slidenum">
              <a:rPr lang="en-US" smtClean="0"/>
              <a:t>1</a:t>
            </a:fld>
            <a:endParaRPr lang="en-US" dirty="0"/>
          </a:p>
        </p:txBody>
      </p:sp>
    </p:spTree>
    <p:extLst>
      <p:ext uri="{BB962C8B-B14F-4D97-AF65-F5344CB8AC3E}">
        <p14:creationId xmlns:p14="http://schemas.microsoft.com/office/powerpoint/2010/main" val="3318701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10</a:t>
            </a:fld>
            <a:endParaRPr lang="en-US" dirty="0"/>
          </a:p>
        </p:txBody>
      </p:sp>
    </p:spTree>
    <p:extLst>
      <p:ext uri="{BB962C8B-B14F-4D97-AF65-F5344CB8AC3E}">
        <p14:creationId xmlns:p14="http://schemas.microsoft.com/office/powerpoint/2010/main" val="1978777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11</a:t>
            </a:fld>
            <a:endParaRPr lang="en-US" dirty="0"/>
          </a:p>
        </p:txBody>
      </p:sp>
    </p:spTree>
    <p:extLst>
      <p:ext uri="{BB962C8B-B14F-4D97-AF65-F5344CB8AC3E}">
        <p14:creationId xmlns:p14="http://schemas.microsoft.com/office/powerpoint/2010/main" val="3427241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12</a:t>
            </a:fld>
            <a:endParaRPr lang="en-US" dirty="0"/>
          </a:p>
        </p:txBody>
      </p:sp>
    </p:spTree>
    <p:extLst>
      <p:ext uri="{BB962C8B-B14F-4D97-AF65-F5344CB8AC3E}">
        <p14:creationId xmlns:p14="http://schemas.microsoft.com/office/powerpoint/2010/main" val="3967332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13</a:t>
            </a:fld>
            <a:endParaRPr lang="en-US" dirty="0"/>
          </a:p>
        </p:txBody>
      </p:sp>
    </p:spTree>
    <p:extLst>
      <p:ext uri="{BB962C8B-B14F-4D97-AF65-F5344CB8AC3E}">
        <p14:creationId xmlns:p14="http://schemas.microsoft.com/office/powerpoint/2010/main" val="2237628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14</a:t>
            </a:fld>
            <a:endParaRPr lang="en-US" dirty="0"/>
          </a:p>
        </p:txBody>
      </p:sp>
    </p:spTree>
    <p:extLst>
      <p:ext uri="{BB962C8B-B14F-4D97-AF65-F5344CB8AC3E}">
        <p14:creationId xmlns:p14="http://schemas.microsoft.com/office/powerpoint/2010/main" val="2219271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15</a:t>
            </a:fld>
            <a:endParaRPr lang="en-US" dirty="0"/>
          </a:p>
        </p:txBody>
      </p:sp>
    </p:spTree>
    <p:extLst>
      <p:ext uri="{BB962C8B-B14F-4D97-AF65-F5344CB8AC3E}">
        <p14:creationId xmlns:p14="http://schemas.microsoft.com/office/powerpoint/2010/main" val="2319715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16</a:t>
            </a:fld>
            <a:endParaRPr lang="en-US" dirty="0"/>
          </a:p>
        </p:txBody>
      </p:sp>
    </p:spTree>
    <p:extLst>
      <p:ext uri="{BB962C8B-B14F-4D97-AF65-F5344CB8AC3E}">
        <p14:creationId xmlns:p14="http://schemas.microsoft.com/office/powerpoint/2010/main" val="2506032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17</a:t>
            </a:fld>
            <a:endParaRPr lang="en-US" dirty="0"/>
          </a:p>
        </p:txBody>
      </p:sp>
    </p:spTree>
    <p:extLst>
      <p:ext uri="{BB962C8B-B14F-4D97-AF65-F5344CB8AC3E}">
        <p14:creationId xmlns:p14="http://schemas.microsoft.com/office/powerpoint/2010/main" val="3062127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18</a:t>
            </a:fld>
            <a:endParaRPr lang="en-US" dirty="0"/>
          </a:p>
        </p:txBody>
      </p:sp>
    </p:spTree>
    <p:extLst>
      <p:ext uri="{BB962C8B-B14F-4D97-AF65-F5344CB8AC3E}">
        <p14:creationId xmlns:p14="http://schemas.microsoft.com/office/powerpoint/2010/main" val="369909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19</a:t>
            </a:fld>
            <a:endParaRPr lang="en-US" dirty="0"/>
          </a:p>
        </p:txBody>
      </p:sp>
    </p:spTree>
    <p:extLst>
      <p:ext uri="{BB962C8B-B14F-4D97-AF65-F5344CB8AC3E}">
        <p14:creationId xmlns:p14="http://schemas.microsoft.com/office/powerpoint/2010/main" val="353460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A9072-3B6E-487A-8C28-0F8262378461}" type="slidenum">
              <a:rPr lang="en-US" smtClean="0"/>
              <a:t>2</a:t>
            </a:fld>
            <a:endParaRPr lang="en-US" dirty="0"/>
          </a:p>
        </p:txBody>
      </p:sp>
    </p:spTree>
    <p:extLst>
      <p:ext uri="{BB962C8B-B14F-4D97-AF65-F5344CB8AC3E}">
        <p14:creationId xmlns:p14="http://schemas.microsoft.com/office/powerpoint/2010/main" val="1793815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20</a:t>
            </a:fld>
            <a:endParaRPr lang="en-US" dirty="0"/>
          </a:p>
        </p:txBody>
      </p:sp>
    </p:spTree>
    <p:extLst>
      <p:ext uri="{BB962C8B-B14F-4D97-AF65-F5344CB8AC3E}">
        <p14:creationId xmlns:p14="http://schemas.microsoft.com/office/powerpoint/2010/main" val="3256794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21</a:t>
            </a:fld>
            <a:endParaRPr lang="en-US" dirty="0"/>
          </a:p>
        </p:txBody>
      </p:sp>
    </p:spTree>
    <p:extLst>
      <p:ext uri="{BB962C8B-B14F-4D97-AF65-F5344CB8AC3E}">
        <p14:creationId xmlns:p14="http://schemas.microsoft.com/office/powerpoint/2010/main" val="3363413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22</a:t>
            </a:fld>
            <a:endParaRPr lang="en-US" dirty="0"/>
          </a:p>
        </p:txBody>
      </p:sp>
    </p:spTree>
    <p:extLst>
      <p:ext uri="{BB962C8B-B14F-4D97-AF65-F5344CB8AC3E}">
        <p14:creationId xmlns:p14="http://schemas.microsoft.com/office/powerpoint/2010/main" val="3736582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23</a:t>
            </a:fld>
            <a:endParaRPr lang="en-US" dirty="0"/>
          </a:p>
        </p:txBody>
      </p:sp>
    </p:spTree>
    <p:extLst>
      <p:ext uri="{BB962C8B-B14F-4D97-AF65-F5344CB8AC3E}">
        <p14:creationId xmlns:p14="http://schemas.microsoft.com/office/powerpoint/2010/main" val="1909250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24</a:t>
            </a:fld>
            <a:endParaRPr lang="en-US" dirty="0"/>
          </a:p>
        </p:txBody>
      </p:sp>
    </p:spTree>
    <p:extLst>
      <p:ext uri="{BB962C8B-B14F-4D97-AF65-F5344CB8AC3E}">
        <p14:creationId xmlns:p14="http://schemas.microsoft.com/office/powerpoint/2010/main" val="3690667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A9072-3B6E-487A-8C28-0F8262378461}" type="slidenum">
              <a:rPr lang="en-US" smtClean="0"/>
              <a:t>25</a:t>
            </a:fld>
            <a:endParaRPr lang="en-US" dirty="0"/>
          </a:p>
        </p:txBody>
      </p:sp>
    </p:spTree>
    <p:extLst>
      <p:ext uri="{BB962C8B-B14F-4D97-AF65-F5344CB8AC3E}">
        <p14:creationId xmlns:p14="http://schemas.microsoft.com/office/powerpoint/2010/main" val="1972340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A9072-3B6E-487A-8C28-0F8262378461}" type="slidenum">
              <a:rPr lang="en-US" smtClean="0"/>
              <a:t>3</a:t>
            </a:fld>
            <a:endParaRPr lang="en-US" dirty="0"/>
          </a:p>
        </p:txBody>
      </p:sp>
    </p:spTree>
    <p:extLst>
      <p:ext uri="{BB962C8B-B14F-4D97-AF65-F5344CB8AC3E}">
        <p14:creationId xmlns:p14="http://schemas.microsoft.com/office/powerpoint/2010/main" val="1399124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A9072-3B6E-487A-8C28-0F82623784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9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5</a:t>
            </a:fld>
            <a:endParaRPr lang="en-US" dirty="0"/>
          </a:p>
        </p:txBody>
      </p:sp>
    </p:spTree>
    <p:extLst>
      <p:ext uri="{BB962C8B-B14F-4D97-AF65-F5344CB8AC3E}">
        <p14:creationId xmlns:p14="http://schemas.microsoft.com/office/powerpoint/2010/main" val="1918589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6</a:t>
            </a:fld>
            <a:endParaRPr lang="en-US" dirty="0"/>
          </a:p>
        </p:txBody>
      </p:sp>
    </p:spTree>
    <p:extLst>
      <p:ext uri="{BB962C8B-B14F-4D97-AF65-F5344CB8AC3E}">
        <p14:creationId xmlns:p14="http://schemas.microsoft.com/office/powerpoint/2010/main" val="2663579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7</a:t>
            </a:fld>
            <a:endParaRPr lang="en-US" dirty="0"/>
          </a:p>
        </p:txBody>
      </p:sp>
    </p:spTree>
    <p:extLst>
      <p:ext uri="{BB962C8B-B14F-4D97-AF65-F5344CB8AC3E}">
        <p14:creationId xmlns:p14="http://schemas.microsoft.com/office/powerpoint/2010/main" val="724506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8</a:t>
            </a:fld>
            <a:endParaRPr lang="en-US" dirty="0"/>
          </a:p>
        </p:txBody>
      </p:sp>
    </p:spTree>
    <p:extLst>
      <p:ext uri="{BB962C8B-B14F-4D97-AF65-F5344CB8AC3E}">
        <p14:creationId xmlns:p14="http://schemas.microsoft.com/office/powerpoint/2010/main" val="3591045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9</a:t>
            </a:fld>
            <a:endParaRPr lang="en-US" dirty="0"/>
          </a:p>
        </p:txBody>
      </p:sp>
    </p:spTree>
    <p:extLst>
      <p:ext uri="{BB962C8B-B14F-4D97-AF65-F5344CB8AC3E}">
        <p14:creationId xmlns:p14="http://schemas.microsoft.com/office/powerpoint/2010/main" val="2645821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26.png"/><Relationship Id="rId4" Type="http://schemas.openxmlformats.org/officeDocument/2006/relationships/image" Target="../media/image2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Master" Target="../slideMasters/slideMaster1.xml"/><Relationship Id="rId4" Type="http://schemas.openxmlformats.org/officeDocument/2006/relationships/image" Target="../media/image33.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Master" Target="../slideMasters/slideMaster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A person standing in front of a computer&#10;&#10;Description automatically generated">
            <a:extLst>
              <a:ext uri="{FF2B5EF4-FFF2-40B4-BE49-F238E27FC236}">
                <a16:creationId xmlns:a16="http://schemas.microsoft.com/office/drawing/2014/main" id="{AC2D267C-7EDD-CA45-9D75-D975B4474B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7" name="Rectangle 6">
            <a:extLst>
              <a:ext uri="{FF2B5EF4-FFF2-40B4-BE49-F238E27FC236}">
                <a16:creationId xmlns:a16="http://schemas.microsoft.com/office/drawing/2014/main" id="{07C25EDA-9FF5-544B-A8D5-E9DAB374622E}"/>
              </a:ext>
            </a:extLst>
          </p:cNvPr>
          <p:cNvSpPr/>
          <p:nvPr userDrawn="1"/>
        </p:nvSpPr>
        <p:spPr>
          <a:xfrm>
            <a:off x="5347559" y="1632156"/>
            <a:ext cx="6844442" cy="4375354"/>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35C70CB-3824-5246-88EE-2CE5A4D0027D}"/>
              </a:ext>
            </a:extLst>
          </p:cNvPr>
          <p:cNvSpPr/>
          <p:nvPr userDrawn="1"/>
        </p:nvSpPr>
        <p:spPr>
          <a:xfrm>
            <a:off x="6096000" y="2556389"/>
            <a:ext cx="6095999" cy="2526888"/>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15C8CCD7-0AFF-804B-8BEE-2DBF986122D8}"/>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cxnSp>
        <p:nvCxnSpPr>
          <p:cNvPr id="10" name="Straight Connector 9">
            <a:extLst>
              <a:ext uri="{FF2B5EF4-FFF2-40B4-BE49-F238E27FC236}">
                <a16:creationId xmlns:a16="http://schemas.microsoft.com/office/drawing/2014/main" id="{6ED31154-BFE2-954E-A85A-55E8FBBD04BF}"/>
              </a:ext>
            </a:extLst>
          </p:cNvPr>
          <p:cNvCxnSpPr>
            <a:cxnSpLocks/>
          </p:cNvCxnSpPr>
          <p:nvPr userDrawn="1"/>
        </p:nvCxnSpPr>
        <p:spPr>
          <a:xfrm>
            <a:off x="11289299" y="3120238"/>
            <a:ext cx="361508" cy="0"/>
          </a:xfrm>
          <a:prstGeom prst="line">
            <a:avLst/>
          </a:prstGeom>
          <a:ln w="31750">
            <a:solidFill>
              <a:srgbClr val="1963A1"/>
            </a:solidFill>
          </a:ln>
        </p:spPr>
        <p:style>
          <a:lnRef idx="1">
            <a:schemeClr val="accent1"/>
          </a:lnRef>
          <a:fillRef idx="0">
            <a:schemeClr val="accent1"/>
          </a:fillRef>
          <a:effectRef idx="0">
            <a:schemeClr val="accent1"/>
          </a:effectRef>
          <a:fontRef idx="minor">
            <a:schemeClr val="tx1"/>
          </a:fontRef>
        </p:style>
      </p:cxnSp>
      <p:sp>
        <p:nvSpPr>
          <p:cNvPr id="11"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a:t>Edit Master text styles</a:t>
            </a:r>
          </a:p>
        </p:txBody>
      </p:sp>
      <p:sp>
        <p:nvSpPr>
          <p:cNvPr id="1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244016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8FBDFB3-53AD-9346-B195-E96FFE43C251}"/>
              </a:ext>
            </a:extLst>
          </p:cNvPr>
          <p:cNvCxnSpPr>
            <a:cxnSpLocks/>
          </p:cNvCxnSpPr>
          <p:nvPr userDrawn="1"/>
        </p:nvCxnSpPr>
        <p:spPr>
          <a:xfrm>
            <a:off x="606057" y="1353855"/>
            <a:ext cx="361508" cy="0"/>
          </a:xfrm>
          <a:prstGeom prst="line">
            <a:avLst/>
          </a:prstGeom>
          <a:ln w="31750">
            <a:solidFill>
              <a:srgbClr val="1963A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B7339AD-B157-FA43-A0D3-35C110D4C4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8" name="Teardrop 7">
            <a:extLst>
              <a:ext uri="{FF2B5EF4-FFF2-40B4-BE49-F238E27FC236}">
                <a16:creationId xmlns:a16="http://schemas.microsoft.com/office/drawing/2014/main" id="{F0BD0CA9-A99E-5648-9761-343F10653FE9}"/>
              </a:ext>
            </a:extLst>
          </p:cNvPr>
          <p:cNvSpPr/>
          <p:nvPr userDrawn="1"/>
        </p:nvSpPr>
        <p:spPr>
          <a:xfrm>
            <a:off x="7664611" y="1537570"/>
            <a:ext cx="3435780" cy="3435780"/>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p:nvPr>
        </p:nvSpPr>
        <p:spPr>
          <a:xfrm>
            <a:off x="606057" y="606930"/>
            <a:ext cx="7486650" cy="5556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2" name="Text Placeholder 11"/>
          <p:cNvSpPr>
            <a:spLocks noGrp="1"/>
          </p:cNvSpPr>
          <p:nvPr>
            <p:ph type="body" sz="quarter" idx="11"/>
          </p:nvPr>
        </p:nvSpPr>
        <p:spPr>
          <a:xfrm>
            <a:off x="606425" y="1470025"/>
            <a:ext cx="6845300" cy="581025"/>
          </a:xfrm>
          <a:prstGeom prst="rect">
            <a:avLst/>
          </a:prstGeom>
        </p:spPr>
        <p:txBody>
          <a:bodyPr>
            <a:normAutofit/>
          </a:bodyPr>
          <a:lstStyle>
            <a:lvl1pPr marL="0" indent="0">
              <a:buNone/>
              <a:defRPr sz="2400">
                <a:solidFill>
                  <a:schemeClr val="tx1"/>
                </a:solidFill>
                <a:latin typeface="Franklin Gothic Medium" panose="020B0603020102020204" pitchFamily="34" charset="0"/>
              </a:defRPr>
            </a:lvl1pPr>
          </a:lstStyle>
          <a:p>
            <a:pPr lvl="0"/>
            <a:r>
              <a:rPr lang="en-US"/>
              <a:t>Edit Master text styles</a:t>
            </a:r>
          </a:p>
        </p:txBody>
      </p:sp>
      <p:sp>
        <p:nvSpPr>
          <p:cNvPr id="14" name="Text Placeholder 13"/>
          <p:cNvSpPr>
            <a:spLocks noGrp="1"/>
          </p:cNvSpPr>
          <p:nvPr>
            <p:ph type="body" sz="quarter" idx="12"/>
          </p:nvPr>
        </p:nvSpPr>
        <p:spPr>
          <a:xfrm>
            <a:off x="606425" y="2298700"/>
            <a:ext cx="6845300" cy="3871913"/>
          </a:xfrm>
          <a:prstGeom prst="rect">
            <a:avLst/>
          </a:prstGeom>
        </p:spPr>
        <p:txBody>
          <a:bodyPr>
            <a:normAutofit/>
          </a:bodyPr>
          <a:lstStyle>
            <a:lvl1pPr marL="342900" indent="-342900">
              <a:lnSpc>
                <a:spcPct val="100000"/>
              </a:lnSpc>
              <a:spcBef>
                <a:spcPts val="0"/>
              </a:spcBef>
              <a:spcAft>
                <a:spcPts val="1200"/>
              </a:spcAft>
              <a:buFont typeface="+mj-lt"/>
              <a:buAutoNum type="arabicPeriod"/>
              <a:defRPr sz="1400">
                <a:latin typeface="Franklin Gothic Book" panose="020B0503020102020204" pitchFamily="34" charset="0"/>
              </a:defRPr>
            </a:lvl1pPr>
          </a:lstStyle>
          <a:p>
            <a:pPr lvl="0"/>
            <a:r>
              <a:rPr lang="en-US"/>
              <a:t>Edit Master text styles</a:t>
            </a:r>
          </a:p>
        </p:txBody>
      </p:sp>
      <p:sp>
        <p:nvSpPr>
          <p:cNvPr id="16" name="Text Placeholder 15"/>
          <p:cNvSpPr>
            <a:spLocks noGrp="1"/>
          </p:cNvSpPr>
          <p:nvPr>
            <p:ph type="body" sz="quarter" idx="13"/>
          </p:nvPr>
        </p:nvSpPr>
        <p:spPr>
          <a:xfrm>
            <a:off x="8093075" y="2298700"/>
            <a:ext cx="2665413" cy="1743075"/>
          </a:xfrm>
          <a:prstGeom prst="rect">
            <a:avLst/>
          </a:prstGeom>
        </p:spPr>
        <p:txBody>
          <a:bodyPr anchor="ct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247109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5" descr="A picture containing indoor, object&#10;&#10;Description automatically generated">
            <a:extLst>
              <a:ext uri="{FF2B5EF4-FFF2-40B4-BE49-F238E27FC236}">
                <a16:creationId xmlns:a16="http://schemas.microsoft.com/office/drawing/2014/main" id="{3EABE49C-41B3-A743-A66E-D7A99F339D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7396480"/>
          </a:xfrm>
          <a:prstGeom prst="rect">
            <a:avLst/>
          </a:prstGeom>
        </p:spPr>
      </p:pic>
      <p:sp>
        <p:nvSpPr>
          <p:cNvPr id="7" name="Teardrop 6">
            <a:extLst>
              <a:ext uri="{FF2B5EF4-FFF2-40B4-BE49-F238E27FC236}">
                <a16:creationId xmlns:a16="http://schemas.microsoft.com/office/drawing/2014/main" id="{FA853BC9-CA06-514B-A756-AF44AC6D8259}"/>
              </a:ext>
            </a:extLst>
          </p:cNvPr>
          <p:cNvSpPr/>
          <p:nvPr userDrawn="1"/>
        </p:nvSpPr>
        <p:spPr>
          <a:xfrm rot="16200000">
            <a:off x="-719091" y="-787399"/>
            <a:ext cx="8971280" cy="8971280"/>
          </a:xfrm>
          <a:prstGeom prst="teardrop">
            <a:avLst/>
          </a:prstGeom>
          <a:solidFill>
            <a:srgbClr val="61C3D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ardrop 7">
            <a:extLst>
              <a:ext uri="{FF2B5EF4-FFF2-40B4-BE49-F238E27FC236}">
                <a16:creationId xmlns:a16="http://schemas.microsoft.com/office/drawing/2014/main" id="{8B8B8E71-9DC6-3744-8BBF-4D8C8BFE7031}"/>
              </a:ext>
            </a:extLst>
          </p:cNvPr>
          <p:cNvSpPr/>
          <p:nvPr userDrawn="1"/>
        </p:nvSpPr>
        <p:spPr>
          <a:xfrm rot="16200000">
            <a:off x="526674" y="534566"/>
            <a:ext cx="5846787" cy="5846787"/>
          </a:xfrm>
          <a:prstGeom prst="teardrop">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FC702E0B-7A37-314A-8923-2E8B99A0B95F}"/>
              </a:ext>
            </a:extLst>
          </p:cNvPr>
          <p:cNvCxnSpPr>
            <a:cxnSpLocks/>
          </p:cNvCxnSpPr>
          <p:nvPr userDrawn="1"/>
        </p:nvCxnSpPr>
        <p:spPr>
          <a:xfrm>
            <a:off x="978067" y="2032994"/>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0"/>
          </p:nvPr>
        </p:nvSpPr>
        <p:spPr>
          <a:xfrm>
            <a:off x="978067" y="1343225"/>
            <a:ext cx="4490916" cy="592138"/>
          </a:xfrm>
          <a:prstGeom prst="rect">
            <a:avLst/>
          </a:prstGeom>
        </p:spPr>
        <p:txBody>
          <a:bodyPr>
            <a:noAutofit/>
          </a:bodyPr>
          <a:lstStyle>
            <a:lvl1pPr marL="0" indent="0">
              <a:buNone/>
              <a:defRPr sz="4000">
                <a:solidFill>
                  <a:schemeClr val="bg1"/>
                </a:solidFill>
                <a:latin typeface="Franklin Gothic Medium" panose="020B0603020102020204" pitchFamily="34" charset="0"/>
              </a:defRPr>
            </a:lvl1pPr>
          </a:lstStyle>
          <a:p>
            <a:pPr lvl="0"/>
            <a:r>
              <a:rPr lang="en-US"/>
              <a:t>Edit Master text styles</a:t>
            </a:r>
          </a:p>
        </p:txBody>
      </p:sp>
      <p:sp>
        <p:nvSpPr>
          <p:cNvPr id="13" name="Text Placeholder 12"/>
          <p:cNvSpPr>
            <a:spLocks noGrp="1"/>
          </p:cNvSpPr>
          <p:nvPr>
            <p:ph type="body" sz="quarter" idx="11"/>
          </p:nvPr>
        </p:nvSpPr>
        <p:spPr>
          <a:xfrm>
            <a:off x="977900" y="2185988"/>
            <a:ext cx="4491083" cy="444500"/>
          </a:xfrm>
          <a:prstGeom prst="rect">
            <a:avLst/>
          </a:prstGeom>
        </p:spPr>
        <p:txBody>
          <a:bodyPr>
            <a:normAutofit/>
          </a:bodyPr>
          <a:lstStyle>
            <a:lvl1pPr marL="0" indent="0">
              <a:buNone/>
              <a:defRPr sz="1800">
                <a:solidFill>
                  <a:schemeClr val="bg1"/>
                </a:solidFill>
                <a:latin typeface="Franklin Gothic Medium" panose="020B0603020102020204" pitchFamily="34" charset="0"/>
              </a:defRPr>
            </a:lvl1pPr>
          </a:lstStyle>
          <a:p>
            <a:pPr lvl="0"/>
            <a:r>
              <a:rPr lang="en-US"/>
              <a:t>Edit Master text styles</a:t>
            </a:r>
          </a:p>
        </p:txBody>
      </p:sp>
      <p:sp>
        <p:nvSpPr>
          <p:cNvPr id="15" name="Text Placeholder 14"/>
          <p:cNvSpPr>
            <a:spLocks noGrp="1"/>
          </p:cNvSpPr>
          <p:nvPr>
            <p:ph type="body" sz="quarter" idx="12"/>
          </p:nvPr>
        </p:nvSpPr>
        <p:spPr>
          <a:xfrm>
            <a:off x="977900" y="2935288"/>
            <a:ext cx="4805363" cy="1749425"/>
          </a:xfrm>
          <a:prstGeom prst="rect">
            <a:avLst/>
          </a:prstGeom>
        </p:spPr>
        <p:txBody>
          <a:bodyPr>
            <a:normAutofit/>
          </a:bodyPr>
          <a:lstStyle>
            <a:lvl1pPr marL="285750" indent="-285750">
              <a:buClr>
                <a:srgbClr val="E57137"/>
              </a:buClr>
              <a:buFont typeface="Arial" panose="020B0604020202020204" pitchFamily="34" charset="0"/>
              <a:buChar char="•"/>
              <a:defRPr sz="1600">
                <a:solidFill>
                  <a:schemeClr val="bg1"/>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1586312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 name="Picture 9" descr="Two people standing in a room&#10;&#10;Description automatically generated">
            <a:extLst>
              <a:ext uri="{FF2B5EF4-FFF2-40B4-BE49-F238E27FC236}">
                <a16:creationId xmlns:a16="http://schemas.microsoft.com/office/drawing/2014/main" id="{8508EF1A-74F6-194C-B478-0316FED75ED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48760" y="0"/>
            <a:ext cx="4152961" cy="6858000"/>
          </a:xfrm>
          <a:prstGeom prst="rect">
            <a:avLst/>
          </a:prstGeom>
        </p:spPr>
      </p:pic>
      <p:pic>
        <p:nvPicPr>
          <p:cNvPr id="11" name="Picture 10" descr="A picture containing person, indoor, food, wall&#10;&#10;Description automatically generated">
            <a:extLst>
              <a:ext uri="{FF2B5EF4-FFF2-40B4-BE49-F238E27FC236}">
                <a16:creationId xmlns:a16="http://schemas.microsoft.com/office/drawing/2014/main" id="{0358049C-CE78-6040-8379-D0DE56DA006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17841" y="0"/>
            <a:ext cx="4074159" cy="6858000"/>
          </a:xfrm>
          <a:prstGeom prst="rect">
            <a:avLst/>
          </a:prstGeom>
        </p:spPr>
      </p:pic>
      <p:pic>
        <p:nvPicPr>
          <p:cNvPr id="12" name="Picture 11" descr="A picture containing indoor, person, kitchen, cabinet&#10;&#10;Description automatically generated">
            <a:extLst>
              <a:ext uri="{FF2B5EF4-FFF2-40B4-BE49-F238E27FC236}">
                <a16:creationId xmlns:a16="http://schemas.microsoft.com/office/drawing/2014/main" id="{F041C017-8E3F-AA4C-8A6F-983D7D63AF4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4048760" cy="6858000"/>
          </a:xfrm>
          <a:prstGeom prst="rect">
            <a:avLst/>
          </a:prstGeom>
        </p:spPr>
      </p:pic>
      <p:sp>
        <p:nvSpPr>
          <p:cNvPr id="13" name="Rectangle 12">
            <a:extLst>
              <a:ext uri="{FF2B5EF4-FFF2-40B4-BE49-F238E27FC236}">
                <a16:creationId xmlns:a16="http://schemas.microsoft.com/office/drawing/2014/main" id="{50BCC841-BCD5-8C49-A718-82A963955EB0}"/>
              </a:ext>
            </a:extLst>
          </p:cNvPr>
          <p:cNvSpPr/>
          <p:nvPr userDrawn="1"/>
        </p:nvSpPr>
        <p:spPr>
          <a:xfrm>
            <a:off x="-12699" y="0"/>
            <a:ext cx="12191999" cy="6858000"/>
          </a:xfrm>
          <a:prstGeom prst="rect">
            <a:avLst/>
          </a:prstGeom>
          <a:solidFill>
            <a:srgbClr val="1963A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4FFC95-5C59-2949-94F1-7B121F290DA6}"/>
              </a:ext>
            </a:extLst>
          </p:cNvPr>
          <p:cNvSpPr/>
          <p:nvPr userDrawn="1"/>
        </p:nvSpPr>
        <p:spPr>
          <a:xfrm>
            <a:off x="406164" y="2458716"/>
            <a:ext cx="11470876" cy="3881120"/>
          </a:xfrm>
          <a:prstGeom prst="rect">
            <a:avLst/>
          </a:prstGeom>
          <a:noFill/>
          <a:ln>
            <a:solidFill>
              <a:srgbClr val="F7C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userDrawn="1"/>
        </p:nvGrpSpPr>
        <p:grpSpPr>
          <a:xfrm>
            <a:off x="1450703" y="2020806"/>
            <a:ext cx="1574800" cy="1574800"/>
            <a:chOff x="1236982" y="1864054"/>
            <a:chExt cx="1574800" cy="1574800"/>
          </a:xfrm>
        </p:grpSpPr>
        <p:sp>
          <p:nvSpPr>
            <p:cNvPr id="16" name="Teardrop 15">
              <a:extLst>
                <a:ext uri="{FF2B5EF4-FFF2-40B4-BE49-F238E27FC236}">
                  <a16:creationId xmlns:a16="http://schemas.microsoft.com/office/drawing/2014/main" id="{F6C4C7E0-C45B-5B4E-8D15-FC58EAA5D8C1}"/>
                </a:ext>
              </a:extLst>
            </p:cNvPr>
            <p:cNvSpPr/>
            <p:nvPr/>
          </p:nvSpPr>
          <p:spPr>
            <a:xfrm>
              <a:off x="1236982"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6936" y="2020178"/>
              <a:ext cx="1242844" cy="1242844"/>
            </a:xfrm>
            <a:prstGeom prst="rect">
              <a:avLst/>
            </a:prstGeom>
          </p:spPr>
        </p:pic>
      </p:grpSp>
      <p:grpSp>
        <p:nvGrpSpPr>
          <p:cNvPr id="18" name="Group 17"/>
          <p:cNvGrpSpPr/>
          <p:nvPr userDrawn="1"/>
        </p:nvGrpSpPr>
        <p:grpSpPr>
          <a:xfrm>
            <a:off x="5293596" y="2020806"/>
            <a:ext cx="1574800" cy="1574800"/>
            <a:chOff x="5285742" y="1864054"/>
            <a:chExt cx="1574800" cy="1574800"/>
          </a:xfrm>
        </p:grpSpPr>
        <p:sp>
          <p:nvSpPr>
            <p:cNvPr id="19" name="Teardrop 18">
              <a:extLst>
                <a:ext uri="{FF2B5EF4-FFF2-40B4-BE49-F238E27FC236}">
                  <a16:creationId xmlns:a16="http://schemas.microsoft.com/office/drawing/2014/main" id="{DE3DEC2C-EEB3-1D4C-9A88-6977D9891D34}"/>
                </a:ext>
              </a:extLst>
            </p:cNvPr>
            <p:cNvSpPr/>
            <p:nvPr/>
          </p:nvSpPr>
          <p:spPr>
            <a:xfrm>
              <a:off x="5285742"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60080" y="2039895"/>
              <a:ext cx="1243584" cy="1243584"/>
            </a:xfrm>
            <a:prstGeom prst="rect">
              <a:avLst/>
            </a:prstGeom>
          </p:spPr>
        </p:pic>
      </p:grpSp>
      <p:grpSp>
        <p:nvGrpSpPr>
          <p:cNvPr id="21" name="Group 20"/>
          <p:cNvGrpSpPr/>
          <p:nvPr userDrawn="1"/>
        </p:nvGrpSpPr>
        <p:grpSpPr>
          <a:xfrm>
            <a:off x="9202641" y="2020806"/>
            <a:ext cx="1574800" cy="1574800"/>
            <a:chOff x="9357360" y="1864054"/>
            <a:chExt cx="1574800" cy="1574800"/>
          </a:xfrm>
        </p:grpSpPr>
        <p:sp>
          <p:nvSpPr>
            <p:cNvPr id="22" name="Teardrop 21">
              <a:extLst>
                <a:ext uri="{FF2B5EF4-FFF2-40B4-BE49-F238E27FC236}">
                  <a16:creationId xmlns:a16="http://schemas.microsoft.com/office/drawing/2014/main" id="{A973EBF9-C6C4-AF41-B27B-EAA59F134CF1}"/>
                </a:ext>
              </a:extLst>
            </p:cNvPr>
            <p:cNvSpPr/>
            <p:nvPr/>
          </p:nvSpPr>
          <p:spPr>
            <a:xfrm>
              <a:off x="9357360"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22968" y="2025010"/>
              <a:ext cx="1243584" cy="1243584"/>
            </a:xfrm>
            <a:prstGeom prst="rect">
              <a:avLst/>
            </a:prstGeom>
          </p:spPr>
        </p:pic>
      </p:grpSp>
      <p:sp>
        <p:nvSpPr>
          <p:cNvPr id="25" name="Text Placeholder 24"/>
          <p:cNvSpPr>
            <a:spLocks noGrp="1"/>
          </p:cNvSpPr>
          <p:nvPr>
            <p:ph type="body" sz="quarter" idx="10"/>
          </p:nvPr>
        </p:nvSpPr>
        <p:spPr>
          <a:xfrm>
            <a:off x="566057" y="3780969"/>
            <a:ext cx="3344092"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a:t>Edit Master text styles</a:t>
            </a:r>
          </a:p>
        </p:txBody>
      </p:sp>
      <p:sp>
        <p:nvSpPr>
          <p:cNvPr id="26" name="Text Placeholder 24"/>
          <p:cNvSpPr>
            <a:spLocks noGrp="1"/>
          </p:cNvSpPr>
          <p:nvPr>
            <p:ph type="body" sz="quarter" idx="11"/>
          </p:nvPr>
        </p:nvSpPr>
        <p:spPr>
          <a:xfrm>
            <a:off x="4408950" y="3788952"/>
            <a:ext cx="3344092"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a:t>Edit Master text styles</a:t>
            </a:r>
          </a:p>
        </p:txBody>
      </p:sp>
      <p:sp>
        <p:nvSpPr>
          <p:cNvPr id="27" name="Text Placeholder 24"/>
          <p:cNvSpPr>
            <a:spLocks noGrp="1"/>
          </p:cNvSpPr>
          <p:nvPr>
            <p:ph type="body" sz="quarter" idx="12"/>
          </p:nvPr>
        </p:nvSpPr>
        <p:spPr>
          <a:xfrm>
            <a:off x="8316689" y="3788952"/>
            <a:ext cx="3346704"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a:t>Edit Master text styles</a:t>
            </a:r>
          </a:p>
        </p:txBody>
      </p:sp>
      <p:sp>
        <p:nvSpPr>
          <p:cNvPr id="31" name="Text Placeholder 30"/>
          <p:cNvSpPr>
            <a:spLocks noGrp="1"/>
          </p:cNvSpPr>
          <p:nvPr>
            <p:ph type="body" sz="quarter" idx="13"/>
          </p:nvPr>
        </p:nvSpPr>
        <p:spPr>
          <a:xfrm>
            <a:off x="566058"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a:t>Edit Master text styles</a:t>
            </a:r>
          </a:p>
        </p:txBody>
      </p:sp>
      <p:sp>
        <p:nvSpPr>
          <p:cNvPr id="33" name="Text Placeholder 30"/>
          <p:cNvSpPr>
            <a:spLocks noGrp="1"/>
          </p:cNvSpPr>
          <p:nvPr>
            <p:ph type="body" sz="quarter" idx="14"/>
          </p:nvPr>
        </p:nvSpPr>
        <p:spPr>
          <a:xfrm>
            <a:off x="4408950"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a:t>Edit Master text styles</a:t>
            </a:r>
          </a:p>
        </p:txBody>
      </p:sp>
      <p:sp>
        <p:nvSpPr>
          <p:cNvPr id="34" name="Text Placeholder 30"/>
          <p:cNvSpPr>
            <a:spLocks noGrp="1"/>
          </p:cNvSpPr>
          <p:nvPr>
            <p:ph type="body" sz="quarter" idx="15"/>
          </p:nvPr>
        </p:nvSpPr>
        <p:spPr>
          <a:xfrm>
            <a:off x="8316689"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a:t>Edit Master text styles</a:t>
            </a:r>
          </a:p>
        </p:txBody>
      </p:sp>
      <p:sp>
        <p:nvSpPr>
          <p:cNvPr id="36" name="Text Placeholder 35"/>
          <p:cNvSpPr>
            <a:spLocks noGrp="1"/>
          </p:cNvSpPr>
          <p:nvPr>
            <p:ph type="body" sz="quarter" idx="16"/>
          </p:nvPr>
        </p:nvSpPr>
        <p:spPr>
          <a:xfrm>
            <a:off x="446163" y="468290"/>
            <a:ext cx="11287125" cy="609600"/>
          </a:xfrm>
          <a:prstGeom prst="rect">
            <a:avLst/>
          </a:prstGeom>
        </p:spPr>
        <p:txBody>
          <a:bodyPr>
            <a:noAutofit/>
          </a:bodyPr>
          <a:lstStyle>
            <a:lvl1pPr marL="0" indent="0">
              <a:buNone/>
              <a:defRPr sz="40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3359774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0727FAF0-6376-9A46-B523-CC6928B7F924}"/>
              </a:ext>
            </a:extLst>
          </p:cNvPr>
          <p:cNvSpPr/>
          <p:nvPr userDrawn="1"/>
        </p:nvSpPr>
        <p:spPr>
          <a:xfrm>
            <a:off x="3222116" y="657446"/>
            <a:ext cx="5543107" cy="5543107"/>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DDC1EA1C-3B66-1B44-9143-0A890C619B32}"/>
              </a:ext>
            </a:extLst>
          </p:cNvPr>
          <p:cNvCxnSpPr>
            <a:cxnSpLocks/>
          </p:cNvCxnSpPr>
          <p:nvPr userDrawn="1"/>
        </p:nvCxnSpPr>
        <p:spPr>
          <a:xfrm>
            <a:off x="5928324" y="2108180"/>
            <a:ext cx="361508" cy="0"/>
          </a:xfrm>
          <a:prstGeom prst="line">
            <a:avLst/>
          </a:prstGeom>
          <a:ln w="31750">
            <a:solidFill>
              <a:srgbClr val="F7C024"/>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3692525" y="2403475"/>
            <a:ext cx="4606925" cy="2343150"/>
          </a:xfrm>
          <a:prstGeom prst="rect">
            <a:avLst/>
          </a:prstGeom>
        </p:spPr>
        <p:txBody>
          <a:bodyPr anchor="ctr">
            <a:normAutofit/>
          </a:bodyPr>
          <a:lstStyle>
            <a:lvl1pPr marL="0" indent="0" algn="ctr">
              <a:buNone/>
              <a:defRPr sz="40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2006998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B7339AD-B157-FA43-A0D3-35C110D4C4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pic>
        <p:nvPicPr>
          <p:cNvPr id="21" name="Picture 20"/>
          <p:cNvPicPr>
            <a:picLocks noChangeAspect="1"/>
          </p:cNvPicPr>
          <p:nvPr userDrawn="1"/>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
            <a:ext cx="4913832" cy="6864443"/>
          </a:xfrm>
          <a:prstGeom prst="rect">
            <a:avLst/>
          </a:prstGeom>
        </p:spPr>
      </p:pic>
      <p:grpSp>
        <p:nvGrpSpPr>
          <p:cNvPr id="6" name="Group 5"/>
          <p:cNvGrpSpPr/>
          <p:nvPr userDrawn="1"/>
        </p:nvGrpSpPr>
        <p:grpSpPr>
          <a:xfrm>
            <a:off x="4373696" y="1775856"/>
            <a:ext cx="1106456" cy="4462280"/>
            <a:chOff x="4817834" y="1915194"/>
            <a:chExt cx="1106456" cy="4462280"/>
          </a:xfrm>
        </p:grpSpPr>
        <p:sp>
          <p:nvSpPr>
            <p:cNvPr id="7" name="Rectangle 6">
              <a:extLst>
                <a:ext uri="{FF2B5EF4-FFF2-40B4-BE49-F238E27FC236}">
                  <a16:creationId xmlns:a16="http://schemas.microsoft.com/office/drawing/2014/main" id="{B4362136-2421-A04F-8659-FF90521FA209}"/>
                </a:ext>
              </a:extLst>
            </p:cNvPr>
            <p:cNvSpPr/>
            <p:nvPr/>
          </p:nvSpPr>
          <p:spPr>
            <a:xfrm>
              <a:off x="4835869" y="5292012"/>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63A1"/>
                </a:solidFill>
              </a:endParaRPr>
            </a:p>
          </p:txBody>
        </p:sp>
        <p:grpSp>
          <p:nvGrpSpPr>
            <p:cNvPr id="8" name="Group 7"/>
            <p:cNvGrpSpPr/>
            <p:nvPr/>
          </p:nvGrpSpPr>
          <p:grpSpPr>
            <a:xfrm>
              <a:off x="4817834" y="1915194"/>
              <a:ext cx="1085462" cy="1085462"/>
              <a:chOff x="4817834" y="1915194"/>
              <a:chExt cx="1085462" cy="1085462"/>
            </a:xfrm>
          </p:grpSpPr>
          <p:sp>
            <p:nvSpPr>
              <p:cNvPr id="12" name="Rectangle 11">
                <a:extLst>
                  <a:ext uri="{FF2B5EF4-FFF2-40B4-BE49-F238E27FC236}">
                    <a16:creationId xmlns:a16="http://schemas.microsoft.com/office/drawing/2014/main" id="{B5958D92-6D61-764D-8702-35CCA79EE987}"/>
                  </a:ext>
                </a:extLst>
              </p:cNvPr>
              <p:cNvSpPr/>
              <p:nvPr/>
            </p:nvSpPr>
            <p:spPr>
              <a:xfrm>
                <a:off x="4817834" y="1915194"/>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63A1"/>
                  </a:solidFill>
                </a:endParaRP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5869" y="1958731"/>
                <a:ext cx="1041925" cy="1041925"/>
              </a:xfrm>
              <a:prstGeom prst="rect">
                <a:avLst/>
              </a:prstGeom>
            </p:spPr>
          </p:pic>
        </p:grpSp>
        <p:sp>
          <p:nvSpPr>
            <p:cNvPr id="9" name="Rectangle 8">
              <a:extLst>
                <a:ext uri="{FF2B5EF4-FFF2-40B4-BE49-F238E27FC236}">
                  <a16:creationId xmlns:a16="http://schemas.microsoft.com/office/drawing/2014/main" id="{77EC8480-EC0F-DF49-A067-607B29CA43B2}"/>
                </a:ext>
              </a:extLst>
            </p:cNvPr>
            <p:cNvSpPr/>
            <p:nvPr/>
          </p:nvSpPr>
          <p:spPr>
            <a:xfrm>
              <a:off x="4838828" y="3537019"/>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63A1"/>
                </a:solidFill>
              </a:endParaRPr>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61371" y="3558787"/>
              <a:ext cx="1041925" cy="1041925"/>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35378" y="5313535"/>
              <a:ext cx="1042416" cy="1042416"/>
            </a:xfrm>
            <a:prstGeom prst="rect">
              <a:avLst/>
            </a:prstGeom>
          </p:spPr>
        </p:pic>
      </p:grpSp>
      <p:sp>
        <p:nvSpPr>
          <p:cNvPr id="14" name="Text Placeholder 19"/>
          <p:cNvSpPr>
            <a:spLocks noGrp="1"/>
          </p:cNvSpPr>
          <p:nvPr>
            <p:ph type="body" sz="quarter" idx="10"/>
          </p:nvPr>
        </p:nvSpPr>
        <p:spPr>
          <a:xfrm>
            <a:off x="5434013" y="433388"/>
            <a:ext cx="6381750" cy="641350"/>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5" name="Text Placeholder 21"/>
          <p:cNvSpPr>
            <a:spLocks noGrp="1"/>
          </p:cNvSpPr>
          <p:nvPr>
            <p:ph type="body" sz="quarter" idx="11"/>
          </p:nvPr>
        </p:nvSpPr>
        <p:spPr>
          <a:xfrm>
            <a:off x="5807075" y="1776413"/>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16" name="Text Placeholder 23"/>
          <p:cNvSpPr>
            <a:spLocks noGrp="1"/>
          </p:cNvSpPr>
          <p:nvPr>
            <p:ph type="body" sz="quarter" idx="12"/>
          </p:nvPr>
        </p:nvSpPr>
        <p:spPr>
          <a:xfrm>
            <a:off x="5807075" y="2141538"/>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7" name="Text Placeholder 21"/>
          <p:cNvSpPr>
            <a:spLocks noGrp="1"/>
          </p:cNvSpPr>
          <p:nvPr>
            <p:ph type="body" sz="quarter" idx="13"/>
          </p:nvPr>
        </p:nvSpPr>
        <p:spPr>
          <a:xfrm>
            <a:off x="5807075" y="3377112"/>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18" name="Text Placeholder 23"/>
          <p:cNvSpPr>
            <a:spLocks noGrp="1"/>
          </p:cNvSpPr>
          <p:nvPr>
            <p:ph type="body" sz="quarter" idx="14"/>
          </p:nvPr>
        </p:nvSpPr>
        <p:spPr>
          <a:xfrm>
            <a:off x="5807075" y="3742237"/>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9" name="Text Placeholder 21"/>
          <p:cNvSpPr>
            <a:spLocks noGrp="1"/>
          </p:cNvSpPr>
          <p:nvPr>
            <p:ph type="body" sz="quarter" idx="15"/>
          </p:nvPr>
        </p:nvSpPr>
        <p:spPr>
          <a:xfrm>
            <a:off x="5807075" y="5153874"/>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20" name="Text Placeholder 23"/>
          <p:cNvSpPr>
            <a:spLocks noGrp="1"/>
          </p:cNvSpPr>
          <p:nvPr>
            <p:ph type="body" sz="quarter" idx="16"/>
          </p:nvPr>
        </p:nvSpPr>
        <p:spPr>
          <a:xfrm>
            <a:off x="5807075" y="5518999"/>
            <a:ext cx="5029200" cy="719137"/>
          </a:xfrm>
          <a:prstGeom prst="rect">
            <a:avLst/>
          </a:prstGeom>
          <a:noFill/>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2241275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6" name="Picture 5" descr="A group of people posing for the camera&#10;&#10;Description automatically generated">
            <a:extLst>
              <a:ext uri="{FF2B5EF4-FFF2-40B4-BE49-F238E27FC236}">
                <a16:creationId xmlns:a16="http://schemas.microsoft.com/office/drawing/2014/main" id="{58129145-486C-7149-B78F-8FDCA8DC98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15667" y="0"/>
            <a:ext cx="5376333" cy="6858000"/>
          </a:xfrm>
          <a:prstGeom prst="rect">
            <a:avLst/>
          </a:prstGeom>
        </p:spPr>
      </p:pic>
      <p:grpSp>
        <p:nvGrpSpPr>
          <p:cNvPr id="8" name="Group 7"/>
          <p:cNvGrpSpPr/>
          <p:nvPr/>
        </p:nvGrpSpPr>
        <p:grpSpPr>
          <a:xfrm>
            <a:off x="623825" y="1742589"/>
            <a:ext cx="514773" cy="514773"/>
            <a:chOff x="623825" y="1742589"/>
            <a:chExt cx="514773" cy="514773"/>
          </a:xfrm>
        </p:grpSpPr>
        <p:sp>
          <p:nvSpPr>
            <p:cNvPr id="15" name="Teardrop 14">
              <a:extLst>
                <a:ext uri="{FF2B5EF4-FFF2-40B4-BE49-F238E27FC236}">
                  <a16:creationId xmlns:a16="http://schemas.microsoft.com/office/drawing/2014/main" id="{125A9E34-F8C7-C44C-8E76-28E6ACF3AF7B}"/>
                </a:ext>
              </a:extLst>
            </p:cNvPr>
            <p:cNvSpPr/>
            <p:nvPr/>
          </p:nvSpPr>
          <p:spPr>
            <a:xfrm>
              <a:off x="623825" y="1742589"/>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611" y="1771375"/>
              <a:ext cx="457200" cy="457200"/>
            </a:xfrm>
            <a:prstGeom prst="rect">
              <a:avLst/>
            </a:prstGeom>
          </p:spPr>
        </p:pic>
      </p:grpSp>
      <p:grpSp>
        <p:nvGrpSpPr>
          <p:cNvPr id="9" name="Group 8"/>
          <p:cNvGrpSpPr/>
          <p:nvPr/>
        </p:nvGrpSpPr>
        <p:grpSpPr>
          <a:xfrm>
            <a:off x="623825" y="3391511"/>
            <a:ext cx="514773" cy="514773"/>
            <a:chOff x="623825" y="3264826"/>
            <a:chExt cx="514773" cy="514773"/>
          </a:xfrm>
        </p:grpSpPr>
        <p:sp>
          <p:nvSpPr>
            <p:cNvPr id="13" name="Teardrop 12">
              <a:extLst>
                <a:ext uri="{FF2B5EF4-FFF2-40B4-BE49-F238E27FC236}">
                  <a16:creationId xmlns:a16="http://schemas.microsoft.com/office/drawing/2014/main" id="{D1F50805-A769-0046-ABEC-F69832625A06}"/>
                </a:ext>
              </a:extLst>
            </p:cNvPr>
            <p:cNvSpPr/>
            <p:nvPr/>
          </p:nvSpPr>
          <p:spPr>
            <a:xfrm>
              <a:off x="623825" y="3264826"/>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611" y="3297828"/>
              <a:ext cx="457200" cy="457200"/>
            </a:xfrm>
            <a:prstGeom prst="rect">
              <a:avLst/>
            </a:prstGeom>
          </p:spPr>
        </p:pic>
      </p:grpSp>
      <p:grpSp>
        <p:nvGrpSpPr>
          <p:cNvPr id="10" name="Group 9"/>
          <p:cNvGrpSpPr/>
          <p:nvPr/>
        </p:nvGrpSpPr>
        <p:grpSpPr>
          <a:xfrm>
            <a:off x="623825" y="5040433"/>
            <a:ext cx="514773" cy="514773"/>
            <a:chOff x="623825" y="5040433"/>
            <a:chExt cx="514773" cy="514773"/>
          </a:xfrm>
        </p:grpSpPr>
        <p:sp>
          <p:nvSpPr>
            <p:cNvPr id="11" name="Teardrop 10">
              <a:extLst>
                <a:ext uri="{FF2B5EF4-FFF2-40B4-BE49-F238E27FC236}">
                  <a16:creationId xmlns:a16="http://schemas.microsoft.com/office/drawing/2014/main" id="{452446C3-2882-7141-9852-6781AB945C9F}"/>
                </a:ext>
              </a:extLst>
            </p:cNvPr>
            <p:cNvSpPr/>
            <p:nvPr/>
          </p:nvSpPr>
          <p:spPr>
            <a:xfrm>
              <a:off x="623825" y="5040433"/>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2611" y="5069219"/>
              <a:ext cx="457200" cy="457200"/>
            </a:xfrm>
            <a:prstGeom prst="rect">
              <a:avLst/>
            </a:prstGeom>
          </p:spPr>
        </p:pic>
      </p:grpSp>
      <p:sp>
        <p:nvSpPr>
          <p:cNvPr id="18"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20" name="Text Placeholder 19"/>
          <p:cNvSpPr>
            <a:spLocks noGrp="1"/>
          </p:cNvSpPr>
          <p:nvPr>
            <p:ph type="body" sz="quarter" idx="11"/>
          </p:nvPr>
        </p:nvSpPr>
        <p:spPr>
          <a:xfrm>
            <a:off x="1427163" y="1743075"/>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2" name="Text Placeholder 21"/>
          <p:cNvSpPr>
            <a:spLocks noGrp="1"/>
          </p:cNvSpPr>
          <p:nvPr>
            <p:ph type="body" sz="quarter" idx="12"/>
          </p:nvPr>
        </p:nvSpPr>
        <p:spPr>
          <a:xfrm>
            <a:off x="1427163" y="2076450"/>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23" name="Text Placeholder 19"/>
          <p:cNvSpPr>
            <a:spLocks noGrp="1"/>
          </p:cNvSpPr>
          <p:nvPr>
            <p:ph type="body" sz="quarter" idx="13"/>
          </p:nvPr>
        </p:nvSpPr>
        <p:spPr>
          <a:xfrm>
            <a:off x="1427163" y="3391511"/>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4" name="Text Placeholder 21"/>
          <p:cNvSpPr>
            <a:spLocks noGrp="1"/>
          </p:cNvSpPr>
          <p:nvPr>
            <p:ph type="body" sz="quarter" idx="14"/>
          </p:nvPr>
        </p:nvSpPr>
        <p:spPr>
          <a:xfrm>
            <a:off x="1427163" y="3724886"/>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25" name="Text Placeholder 19"/>
          <p:cNvSpPr>
            <a:spLocks noGrp="1"/>
          </p:cNvSpPr>
          <p:nvPr>
            <p:ph type="body" sz="quarter" idx="15"/>
          </p:nvPr>
        </p:nvSpPr>
        <p:spPr>
          <a:xfrm>
            <a:off x="1427163" y="5040433"/>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6" name="Text Placeholder 21"/>
          <p:cNvSpPr>
            <a:spLocks noGrp="1"/>
          </p:cNvSpPr>
          <p:nvPr>
            <p:ph type="body" sz="quarter" idx="16"/>
          </p:nvPr>
        </p:nvSpPr>
        <p:spPr>
          <a:xfrm>
            <a:off x="1427163" y="5373808"/>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981459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grpSp>
        <p:nvGrpSpPr>
          <p:cNvPr id="3" name="Group 2"/>
          <p:cNvGrpSpPr/>
          <p:nvPr userDrawn="1"/>
        </p:nvGrpSpPr>
        <p:grpSpPr>
          <a:xfrm>
            <a:off x="623825" y="1742589"/>
            <a:ext cx="514773" cy="514773"/>
            <a:chOff x="623825" y="1742589"/>
            <a:chExt cx="514773" cy="514773"/>
          </a:xfrm>
        </p:grpSpPr>
        <p:sp>
          <p:nvSpPr>
            <p:cNvPr id="4" name="Teardrop 3">
              <a:extLst>
                <a:ext uri="{FF2B5EF4-FFF2-40B4-BE49-F238E27FC236}">
                  <a16:creationId xmlns:a16="http://schemas.microsoft.com/office/drawing/2014/main" id="{125A9E34-F8C7-C44C-8E76-28E6ACF3AF7B}"/>
                </a:ext>
              </a:extLst>
            </p:cNvPr>
            <p:cNvSpPr/>
            <p:nvPr/>
          </p:nvSpPr>
          <p:spPr>
            <a:xfrm>
              <a:off x="623825" y="1742589"/>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2611" y="1771375"/>
              <a:ext cx="457200" cy="457200"/>
            </a:xfrm>
            <a:prstGeom prst="rect">
              <a:avLst/>
            </a:prstGeom>
          </p:spPr>
        </p:pic>
      </p:grpSp>
      <p:grpSp>
        <p:nvGrpSpPr>
          <p:cNvPr id="6" name="Group 5"/>
          <p:cNvGrpSpPr/>
          <p:nvPr userDrawn="1"/>
        </p:nvGrpSpPr>
        <p:grpSpPr>
          <a:xfrm>
            <a:off x="623825" y="3391511"/>
            <a:ext cx="514773" cy="514773"/>
            <a:chOff x="623825" y="3264826"/>
            <a:chExt cx="514773" cy="514773"/>
          </a:xfrm>
        </p:grpSpPr>
        <p:sp>
          <p:nvSpPr>
            <p:cNvPr id="7" name="Teardrop 6">
              <a:extLst>
                <a:ext uri="{FF2B5EF4-FFF2-40B4-BE49-F238E27FC236}">
                  <a16:creationId xmlns:a16="http://schemas.microsoft.com/office/drawing/2014/main" id="{D1F50805-A769-0046-ABEC-F69832625A06}"/>
                </a:ext>
              </a:extLst>
            </p:cNvPr>
            <p:cNvSpPr/>
            <p:nvPr/>
          </p:nvSpPr>
          <p:spPr>
            <a:xfrm>
              <a:off x="623825" y="3264826"/>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611" y="3297828"/>
              <a:ext cx="457200" cy="457200"/>
            </a:xfrm>
            <a:prstGeom prst="rect">
              <a:avLst/>
            </a:prstGeom>
          </p:spPr>
        </p:pic>
      </p:grpSp>
      <p:grpSp>
        <p:nvGrpSpPr>
          <p:cNvPr id="9" name="Group 8"/>
          <p:cNvGrpSpPr/>
          <p:nvPr userDrawn="1"/>
        </p:nvGrpSpPr>
        <p:grpSpPr>
          <a:xfrm>
            <a:off x="623825" y="5040433"/>
            <a:ext cx="514773" cy="514773"/>
            <a:chOff x="623825" y="5040433"/>
            <a:chExt cx="514773" cy="514773"/>
          </a:xfrm>
        </p:grpSpPr>
        <p:sp>
          <p:nvSpPr>
            <p:cNvPr id="10" name="Teardrop 9">
              <a:extLst>
                <a:ext uri="{FF2B5EF4-FFF2-40B4-BE49-F238E27FC236}">
                  <a16:creationId xmlns:a16="http://schemas.microsoft.com/office/drawing/2014/main" id="{452446C3-2882-7141-9852-6781AB945C9F}"/>
                </a:ext>
              </a:extLst>
            </p:cNvPr>
            <p:cNvSpPr/>
            <p:nvPr/>
          </p:nvSpPr>
          <p:spPr>
            <a:xfrm>
              <a:off x="623825" y="5040433"/>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611" y="5069219"/>
              <a:ext cx="457200" cy="457200"/>
            </a:xfrm>
            <a:prstGeom prst="rect">
              <a:avLst/>
            </a:prstGeom>
          </p:spPr>
        </p:pic>
      </p:grpSp>
      <p:sp>
        <p:nvSpPr>
          <p:cNvPr id="12"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3" name="Text Placeholder 19"/>
          <p:cNvSpPr>
            <a:spLocks noGrp="1"/>
          </p:cNvSpPr>
          <p:nvPr>
            <p:ph type="body" sz="quarter" idx="11"/>
          </p:nvPr>
        </p:nvSpPr>
        <p:spPr>
          <a:xfrm>
            <a:off x="1427163" y="1743075"/>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14" name="Text Placeholder 21"/>
          <p:cNvSpPr>
            <a:spLocks noGrp="1"/>
          </p:cNvSpPr>
          <p:nvPr>
            <p:ph type="body" sz="quarter" idx="12"/>
          </p:nvPr>
        </p:nvSpPr>
        <p:spPr>
          <a:xfrm>
            <a:off x="1427163" y="2076450"/>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15" name="Text Placeholder 19"/>
          <p:cNvSpPr>
            <a:spLocks noGrp="1"/>
          </p:cNvSpPr>
          <p:nvPr>
            <p:ph type="body" sz="quarter" idx="13"/>
          </p:nvPr>
        </p:nvSpPr>
        <p:spPr>
          <a:xfrm>
            <a:off x="1427163" y="3391511"/>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16" name="Text Placeholder 21"/>
          <p:cNvSpPr>
            <a:spLocks noGrp="1"/>
          </p:cNvSpPr>
          <p:nvPr>
            <p:ph type="body" sz="quarter" idx="14"/>
          </p:nvPr>
        </p:nvSpPr>
        <p:spPr>
          <a:xfrm>
            <a:off x="1427163" y="3724886"/>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17" name="Text Placeholder 19"/>
          <p:cNvSpPr>
            <a:spLocks noGrp="1"/>
          </p:cNvSpPr>
          <p:nvPr>
            <p:ph type="body" sz="quarter" idx="15"/>
          </p:nvPr>
        </p:nvSpPr>
        <p:spPr>
          <a:xfrm>
            <a:off x="1427163" y="5040433"/>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18" name="Text Placeholder 21"/>
          <p:cNvSpPr>
            <a:spLocks noGrp="1"/>
          </p:cNvSpPr>
          <p:nvPr>
            <p:ph type="body" sz="quarter" idx="16"/>
          </p:nvPr>
        </p:nvSpPr>
        <p:spPr>
          <a:xfrm>
            <a:off x="1427163" y="5373808"/>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20" name="Picture Placeholder 19"/>
          <p:cNvSpPr>
            <a:spLocks noGrp="1"/>
          </p:cNvSpPr>
          <p:nvPr>
            <p:ph type="pic" sz="quarter" idx="17"/>
          </p:nvPr>
        </p:nvSpPr>
        <p:spPr>
          <a:xfrm>
            <a:off x="6554788" y="0"/>
            <a:ext cx="5637212" cy="6858000"/>
          </a:xfrm>
          <a:prstGeom prst="rect">
            <a:avLst/>
          </a:prstGeom>
        </p:spPr>
        <p:txBody>
          <a:bodyPr/>
          <a:lstStyle>
            <a:lvl1pPr marL="0" indent="0">
              <a:buNone/>
              <a:defRPr sz="1100">
                <a:latin typeface="+mj-lt"/>
              </a:defRPr>
            </a:lvl1pPr>
          </a:lstStyle>
          <a:p>
            <a:r>
              <a:rPr lang="en-US" dirty="0"/>
              <a:t>Click icon to add picture</a:t>
            </a:r>
          </a:p>
        </p:txBody>
      </p:sp>
    </p:spTree>
    <p:extLst>
      <p:ext uri="{BB962C8B-B14F-4D97-AF65-F5344CB8AC3E}">
        <p14:creationId xmlns:p14="http://schemas.microsoft.com/office/powerpoint/2010/main" val="1451614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2"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4" name="Text Placeholder 21"/>
          <p:cNvSpPr>
            <a:spLocks noGrp="1"/>
          </p:cNvSpPr>
          <p:nvPr>
            <p:ph type="body" sz="quarter" idx="12"/>
          </p:nvPr>
        </p:nvSpPr>
        <p:spPr>
          <a:xfrm>
            <a:off x="1427162" y="1481153"/>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6" name="Text Placeholder 21"/>
          <p:cNvSpPr>
            <a:spLocks noGrp="1"/>
          </p:cNvSpPr>
          <p:nvPr>
            <p:ph type="body" sz="quarter" idx="14"/>
          </p:nvPr>
        </p:nvSpPr>
        <p:spPr>
          <a:xfrm>
            <a:off x="1427162" y="2699604"/>
            <a:ext cx="4802187" cy="709613"/>
          </a:xfrm>
          <a:prstGeom prst="rect">
            <a:avLst/>
          </a:prstGeom>
        </p:spPr>
        <p:txBody>
          <a:bodyPr>
            <a:normAutofit/>
          </a:bodyPr>
          <a:lstStyle>
            <a:lvl1pPr marL="0" indent="0">
              <a:buNone/>
              <a:defRPr sz="2000">
                <a:solidFill>
                  <a:schemeClr val="tx1"/>
                </a:solidFill>
                <a:latin typeface="Franklin Gothic Book" panose="020B0503020102020204" pitchFamily="34" charset="0"/>
              </a:defRPr>
            </a:lvl1pPr>
          </a:lstStyle>
          <a:p>
            <a:pPr lvl="0"/>
            <a:r>
              <a:rPr lang="en-US"/>
              <a:t>Edit Master text styles</a:t>
            </a:r>
          </a:p>
        </p:txBody>
      </p:sp>
      <p:sp>
        <p:nvSpPr>
          <p:cNvPr id="18" name="Text Placeholder 21"/>
          <p:cNvSpPr>
            <a:spLocks noGrp="1"/>
          </p:cNvSpPr>
          <p:nvPr>
            <p:ph type="body" sz="quarter" idx="16"/>
          </p:nvPr>
        </p:nvSpPr>
        <p:spPr>
          <a:xfrm>
            <a:off x="1427161" y="3951094"/>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9" name="Picture Placeholder 19"/>
          <p:cNvSpPr>
            <a:spLocks noGrp="1"/>
          </p:cNvSpPr>
          <p:nvPr>
            <p:ph type="pic" sz="quarter" idx="17"/>
          </p:nvPr>
        </p:nvSpPr>
        <p:spPr>
          <a:xfrm>
            <a:off x="6554788" y="0"/>
            <a:ext cx="5637212" cy="6858000"/>
          </a:xfrm>
          <a:prstGeom prst="rect">
            <a:avLst/>
          </a:prstGeom>
        </p:spPr>
        <p:txBody>
          <a:bodyPr/>
          <a:lstStyle>
            <a:lvl1pPr marL="0" indent="0">
              <a:buNone/>
              <a:defRPr sz="1100">
                <a:latin typeface="+mj-lt"/>
              </a:defRPr>
            </a:lvl1pPr>
          </a:lstStyle>
          <a:p>
            <a:r>
              <a:rPr lang="en-US" dirty="0"/>
              <a:t>Click icon to add picture</a:t>
            </a:r>
          </a:p>
        </p:txBody>
      </p:sp>
      <p:sp>
        <p:nvSpPr>
          <p:cNvPr id="27" name="Text Placeholder 21"/>
          <p:cNvSpPr>
            <a:spLocks noGrp="1"/>
          </p:cNvSpPr>
          <p:nvPr>
            <p:ph type="body" sz="quarter" idx="18"/>
          </p:nvPr>
        </p:nvSpPr>
        <p:spPr>
          <a:xfrm>
            <a:off x="1411653" y="5169086"/>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350" y="1459246"/>
            <a:ext cx="731520" cy="731520"/>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4350" y="2720827"/>
            <a:ext cx="731520" cy="731520"/>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350" y="3951094"/>
            <a:ext cx="731520" cy="731520"/>
          </a:xfrm>
          <a:prstGeom prst="rect">
            <a:avLst/>
          </a:prstGeom>
        </p:spPr>
      </p:pic>
      <p:pic>
        <p:nvPicPr>
          <p:cNvPr id="31" name="Picture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4350" y="5169086"/>
            <a:ext cx="731520" cy="731520"/>
          </a:xfrm>
          <a:prstGeom prst="rect">
            <a:avLst/>
          </a:prstGeom>
        </p:spPr>
      </p:pic>
    </p:spTree>
    <p:extLst>
      <p:ext uri="{BB962C8B-B14F-4D97-AF65-F5344CB8AC3E}">
        <p14:creationId xmlns:p14="http://schemas.microsoft.com/office/powerpoint/2010/main" val="2120883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28673" y="1439"/>
            <a:ext cx="4073393" cy="3424646"/>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8792"/>
            <a:ext cx="4051273" cy="3437793"/>
          </a:xfrm>
          <a:prstGeom prst="rect">
            <a:avLst/>
          </a:prstGeom>
        </p:spPr>
      </p:pic>
      <p:pic>
        <p:nvPicPr>
          <p:cNvPr id="13" name="Picture 1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058628" y="3422843"/>
            <a:ext cx="4070262" cy="3436785"/>
          </a:xfrm>
          <a:prstGeom prst="rect">
            <a:avLst/>
          </a:prstGeom>
        </p:spPr>
      </p:pic>
      <p:sp>
        <p:nvSpPr>
          <p:cNvPr id="15" name="Text Placeholder 14"/>
          <p:cNvSpPr>
            <a:spLocks noGrp="1"/>
          </p:cNvSpPr>
          <p:nvPr>
            <p:ph type="body" sz="quarter" idx="10"/>
          </p:nvPr>
        </p:nvSpPr>
        <p:spPr>
          <a:xfrm>
            <a:off x="573075" y="5657850"/>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
        <p:nvSpPr>
          <p:cNvPr id="16" name="Text Placeholder 14"/>
          <p:cNvSpPr>
            <a:spLocks noGrp="1"/>
          </p:cNvSpPr>
          <p:nvPr>
            <p:ph type="body" sz="quarter" idx="11"/>
          </p:nvPr>
        </p:nvSpPr>
        <p:spPr>
          <a:xfrm>
            <a:off x="4637411" y="2263746"/>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
        <p:nvSpPr>
          <p:cNvPr id="17" name="Text Placeholder 14"/>
          <p:cNvSpPr>
            <a:spLocks noGrp="1"/>
          </p:cNvSpPr>
          <p:nvPr>
            <p:ph type="body" sz="quarter" idx="12"/>
          </p:nvPr>
        </p:nvSpPr>
        <p:spPr>
          <a:xfrm>
            <a:off x="8707882" y="5657850"/>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
        <p:nvSpPr>
          <p:cNvPr id="19" name="Picture Placeholder 18"/>
          <p:cNvSpPr>
            <a:spLocks noGrp="1"/>
          </p:cNvSpPr>
          <p:nvPr>
            <p:ph type="pic" sz="quarter" idx="13"/>
          </p:nvPr>
        </p:nvSpPr>
        <p:spPr>
          <a:xfrm>
            <a:off x="1431912" y="4213225"/>
            <a:ext cx="1187450" cy="1076325"/>
          </a:xfrm>
          <a:prstGeom prst="rect">
            <a:avLst/>
          </a:prstGeom>
        </p:spPr>
        <p:txBody>
          <a:bodyPr>
            <a:normAutofit/>
          </a:bodyPr>
          <a:lstStyle>
            <a:lvl1pPr marL="0" indent="0" algn="ctr">
              <a:buNone/>
              <a:defRPr sz="1400"/>
            </a:lvl1pPr>
          </a:lstStyle>
          <a:p>
            <a:r>
              <a:rPr lang="en-US" dirty="0"/>
              <a:t>Click icon to add picture</a:t>
            </a:r>
          </a:p>
        </p:txBody>
      </p:sp>
      <p:sp>
        <p:nvSpPr>
          <p:cNvPr id="20" name="Picture Placeholder 18"/>
          <p:cNvSpPr>
            <a:spLocks noGrp="1"/>
          </p:cNvSpPr>
          <p:nvPr>
            <p:ph type="pic" sz="quarter" idx="14"/>
          </p:nvPr>
        </p:nvSpPr>
        <p:spPr>
          <a:xfrm>
            <a:off x="5496248" y="855522"/>
            <a:ext cx="1187450" cy="1076325"/>
          </a:xfrm>
          <a:prstGeom prst="rect">
            <a:avLst/>
          </a:prstGeom>
        </p:spPr>
        <p:txBody>
          <a:bodyPr>
            <a:normAutofit/>
          </a:bodyPr>
          <a:lstStyle>
            <a:lvl1pPr marL="0" indent="0" algn="ctr">
              <a:buNone/>
              <a:defRPr sz="1400"/>
            </a:lvl1pPr>
          </a:lstStyle>
          <a:p>
            <a:r>
              <a:rPr lang="en-US" dirty="0"/>
              <a:t>Click icon to add picture</a:t>
            </a:r>
          </a:p>
        </p:txBody>
      </p:sp>
      <p:sp>
        <p:nvSpPr>
          <p:cNvPr id="21" name="Picture Placeholder 18"/>
          <p:cNvSpPr>
            <a:spLocks noGrp="1"/>
          </p:cNvSpPr>
          <p:nvPr>
            <p:ph type="pic" sz="quarter" idx="15"/>
          </p:nvPr>
        </p:nvSpPr>
        <p:spPr>
          <a:xfrm>
            <a:off x="9566719" y="4213225"/>
            <a:ext cx="1187450" cy="1076325"/>
          </a:xfrm>
          <a:prstGeom prst="rect">
            <a:avLst/>
          </a:prstGeom>
        </p:spPr>
        <p:txBody>
          <a:bodyPr>
            <a:normAutofit/>
          </a:bodyPr>
          <a:lstStyle>
            <a:lvl1pPr marL="0" indent="0" algn="ctr">
              <a:buNone/>
              <a:defRPr sz="1400"/>
            </a:lvl1pPr>
          </a:lstStyle>
          <a:p>
            <a:r>
              <a:rPr lang="en-US" dirty="0"/>
              <a:t>Click icon to add picture</a:t>
            </a:r>
          </a:p>
        </p:txBody>
      </p:sp>
    </p:spTree>
    <p:extLst>
      <p:ext uri="{BB962C8B-B14F-4D97-AF65-F5344CB8AC3E}">
        <p14:creationId xmlns:p14="http://schemas.microsoft.com/office/powerpoint/2010/main" val="2791878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B7339AD-B157-FA43-A0D3-35C110D4C4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t="-1"/>
          <a:stretch/>
        </p:blipFill>
        <p:spPr>
          <a:xfrm>
            <a:off x="0" y="0"/>
            <a:ext cx="6093125" cy="334301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093126" y="0"/>
            <a:ext cx="6098874" cy="3338423"/>
          </a:xfrm>
          <a:prstGeom prst="rect">
            <a:avLst/>
          </a:prstGeom>
        </p:spPr>
      </p:pic>
      <p:cxnSp>
        <p:nvCxnSpPr>
          <p:cNvPr id="8" name="Straight Connector 7">
            <a:extLst>
              <a:ext uri="{FF2B5EF4-FFF2-40B4-BE49-F238E27FC236}">
                <a16:creationId xmlns:a16="http://schemas.microsoft.com/office/drawing/2014/main" id="{BE1116BD-28A8-4C46-8428-8026DA78747C}"/>
              </a:ext>
            </a:extLst>
          </p:cNvPr>
          <p:cNvCxnSpPr>
            <a:cxnSpLocks/>
          </p:cNvCxnSpPr>
          <p:nvPr userDrawn="1"/>
        </p:nvCxnSpPr>
        <p:spPr>
          <a:xfrm>
            <a:off x="575011" y="3844631"/>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5819614" y="3609233"/>
            <a:ext cx="514773" cy="514773"/>
            <a:chOff x="6263996" y="3489589"/>
            <a:chExt cx="514773" cy="514773"/>
          </a:xfrm>
        </p:grpSpPr>
        <p:sp>
          <p:nvSpPr>
            <p:cNvPr id="10" name="Teardrop 9">
              <a:extLst>
                <a:ext uri="{FF2B5EF4-FFF2-40B4-BE49-F238E27FC236}">
                  <a16:creationId xmlns:a16="http://schemas.microsoft.com/office/drawing/2014/main" id="{A7D096A9-0B0B-B144-A403-9B030986D811}"/>
                </a:ext>
              </a:extLst>
            </p:cNvPr>
            <p:cNvSpPr/>
            <p:nvPr/>
          </p:nvSpPr>
          <p:spPr>
            <a:xfrm>
              <a:off x="6263996" y="3489589"/>
              <a:ext cx="514773" cy="514773"/>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2782" y="3518375"/>
              <a:ext cx="457200" cy="457200"/>
            </a:xfrm>
            <a:prstGeom prst="rect">
              <a:avLst/>
            </a:prstGeom>
          </p:spPr>
        </p:pic>
      </p:grpSp>
      <p:grpSp>
        <p:nvGrpSpPr>
          <p:cNvPr id="12" name="Group 11"/>
          <p:cNvGrpSpPr/>
          <p:nvPr userDrawn="1"/>
        </p:nvGrpSpPr>
        <p:grpSpPr>
          <a:xfrm>
            <a:off x="5819614" y="5071533"/>
            <a:ext cx="514773" cy="514773"/>
            <a:chOff x="6263996" y="5326808"/>
            <a:chExt cx="514773" cy="514773"/>
          </a:xfrm>
        </p:grpSpPr>
        <p:sp>
          <p:nvSpPr>
            <p:cNvPr id="13" name="Teardrop 12">
              <a:extLst>
                <a:ext uri="{FF2B5EF4-FFF2-40B4-BE49-F238E27FC236}">
                  <a16:creationId xmlns:a16="http://schemas.microsoft.com/office/drawing/2014/main" id="{99F822B1-5A64-194A-9D83-0131A084504B}"/>
                </a:ext>
              </a:extLst>
            </p:cNvPr>
            <p:cNvSpPr/>
            <p:nvPr/>
          </p:nvSpPr>
          <p:spPr>
            <a:xfrm>
              <a:off x="6263996" y="5326808"/>
              <a:ext cx="514773" cy="514773"/>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92782" y="5355594"/>
              <a:ext cx="457200" cy="457200"/>
            </a:xfrm>
            <a:prstGeom prst="rect">
              <a:avLst/>
            </a:prstGeom>
          </p:spPr>
        </p:pic>
      </p:grpSp>
      <p:sp>
        <p:nvSpPr>
          <p:cNvPr id="16" name="Text Placeholder 15"/>
          <p:cNvSpPr>
            <a:spLocks noGrp="1"/>
          </p:cNvSpPr>
          <p:nvPr>
            <p:ph type="body" sz="quarter" idx="10"/>
          </p:nvPr>
        </p:nvSpPr>
        <p:spPr>
          <a:xfrm>
            <a:off x="574675" y="4094163"/>
            <a:ext cx="4151313" cy="1719262"/>
          </a:xfrm>
          <a:prstGeom prst="rect">
            <a:avLst/>
          </a:prstGeom>
        </p:spPr>
        <p:txBody>
          <a:bodyPr>
            <a:normAutofit/>
          </a:bodyPr>
          <a:lstStyle>
            <a:lvl1pPr marL="0" indent="0">
              <a:lnSpc>
                <a:spcPts val="3000"/>
              </a:lnSpc>
              <a:spcBef>
                <a:spcPts val="0"/>
              </a:spcBef>
              <a:buNone/>
              <a:defRPr sz="2400">
                <a:solidFill>
                  <a:schemeClr val="tx1"/>
                </a:solidFill>
                <a:latin typeface="Garamond" panose="02020404030301010803" pitchFamily="18" charset="0"/>
              </a:defRPr>
            </a:lvl1pPr>
          </a:lstStyle>
          <a:p>
            <a:pPr lvl="0"/>
            <a:r>
              <a:rPr lang="en-US"/>
              <a:t>Edit Master text styles</a:t>
            </a:r>
          </a:p>
        </p:txBody>
      </p:sp>
      <p:sp>
        <p:nvSpPr>
          <p:cNvPr id="18" name="Text Placeholder 17"/>
          <p:cNvSpPr>
            <a:spLocks noGrp="1"/>
          </p:cNvSpPr>
          <p:nvPr>
            <p:ph type="body" sz="quarter" idx="11"/>
          </p:nvPr>
        </p:nvSpPr>
        <p:spPr>
          <a:xfrm>
            <a:off x="6469181" y="3609975"/>
            <a:ext cx="4743450" cy="346075"/>
          </a:xfrm>
          <a:prstGeom prst="rect">
            <a:avLst/>
          </a:prstGeom>
        </p:spPr>
        <p:txBody>
          <a:bodyPr>
            <a:noAutofit/>
          </a:bodyPr>
          <a:lstStyle>
            <a:lvl1pPr marL="0" indent="0">
              <a:buNone/>
              <a:defRPr sz="2400">
                <a:solidFill>
                  <a:srgbClr val="006EB7"/>
                </a:solidFill>
                <a:latin typeface="Franklin Gothic Medium" panose="020B0603020102020204" pitchFamily="34" charset="0"/>
              </a:defRPr>
            </a:lvl1pPr>
          </a:lstStyle>
          <a:p>
            <a:pPr lvl="0"/>
            <a:r>
              <a:rPr lang="en-US"/>
              <a:t>Edit Master text styles</a:t>
            </a:r>
          </a:p>
        </p:txBody>
      </p:sp>
      <p:sp>
        <p:nvSpPr>
          <p:cNvPr id="23" name="Text Placeholder 22"/>
          <p:cNvSpPr>
            <a:spLocks noGrp="1"/>
          </p:cNvSpPr>
          <p:nvPr>
            <p:ph type="body" sz="quarter" idx="12"/>
          </p:nvPr>
        </p:nvSpPr>
        <p:spPr>
          <a:xfrm>
            <a:off x="6469181" y="4034341"/>
            <a:ext cx="4745736" cy="708025"/>
          </a:xfrm>
          <a:prstGeom prst="rect">
            <a:avLst/>
          </a:prstGeom>
        </p:spPr>
        <p:txBody>
          <a:bodyPr>
            <a:normAutofit/>
          </a:bodyPr>
          <a:lstStyle>
            <a:lvl1pPr marL="0" indent="0">
              <a:buNone/>
              <a:defRPr sz="1800">
                <a:latin typeface="Franklin Gothic Book" panose="020B0503020102020204" pitchFamily="34" charset="0"/>
              </a:defRPr>
            </a:lvl1pPr>
          </a:lstStyle>
          <a:p>
            <a:pPr lvl="0"/>
            <a:r>
              <a:rPr lang="en-US"/>
              <a:t>Edit Master text styles</a:t>
            </a:r>
          </a:p>
        </p:txBody>
      </p:sp>
      <p:sp>
        <p:nvSpPr>
          <p:cNvPr id="24" name="Text Placeholder 17"/>
          <p:cNvSpPr>
            <a:spLocks noGrp="1"/>
          </p:cNvSpPr>
          <p:nvPr>
            <p:ph type="body" sz="quarter" idx="13"/>
          </p:nvPr>
        </p:nvSpPr>
        <p:spPr>
          <a:xfrm>
            <a:off x="6469181" y="5069879"/>
            <a:ext cx="4743450" cy="346075"/>
          </a:xfrm>
          <a:prstGeom prst="rect">
            <a:avLst/>
          </a:prstGeom>
        </p:spPr>
        <p:txBody>
          <a:bodyPr>
            <a:noAutofit/>
          </a:bodyPr>
          <a:lstStyle>
            <a:lvl1pPr marL="0" indent="0">
              <a:buNone/>
              <a:defRPr sz="2400">
                <a:solidFill>
                  <a:srgbClr val="006EB7"/>
                </a:solidFill>
                <a:latin typeface="Franklin Gothic Medium" panose="020B0603020102020204" pitchFamily="34" charset="0"/>
              </a:defRPr>
            </a:lvl1pPr>
          </a:lstStyle>
          <a:p>
            <a:pPr lvl="0"/>
            <a:r>
              <a:rPr lang="en-US"/>
              <a:t>Edit Master text styles</a:t>
            </a:r>
          </a:p>
        </p:txBody>
      </p:sp>
      <p:sp>
        <p:nvSpPr>
          <p:cNvPr id="25" name="Text Placeholder 22"/>
          <p:cNvSpPr>
            <a:spLocks noGrp="1"/>
          </p:cNvSpPr>
          <p:nvPr>
            <p:ph type="body" sz="quarter" idx="14"/>
          </p:nvPr>
        </p:nvSpPr>
        <p:spPr>
          <a:xfrm>
            <a:off x="6469181" y="5494245"/>
            <a:ext cx="4745736" cy="708025"/>
          </a:xfrm>
          <a:prstGeom prst="rect">
            <a:avLst/>
          </a:prstGeom>
        </p:spPr>
        <p:txBody>
          <a:bodyPr>
            <a:normAutofit/>
          </a:bodyPr>
          <a:lstStyle>
            <a:lvl1pPr marL="0" indent="0">
              <a:buNone/>
              <a:defRPr sz="1800">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3235678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D82F62-1499-244F-8301-642762440735}"/>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2" name="Picture 1"/>
          <p:cNvPicPr>
            <a:picLocks noChangeAspect="1"/>
          </p:cNvPicPr>
          <p:nvPr userDrawn="1"/>
        </p:nvPicPr>
        <p:blipFill>
          <a:blip r:embed="rId3"/>
          <a:stretch>
            <a:fillRect/>
          </a:stretch>
        </p:blipFill>
        <p:spPr>
          <a:xfrm>
            <a:off x="5345599" y="1651382"/>
            <a:ext cx="6846401" cy="4371211"/>
          </a:xfrm>
          <a:prstGeom prst="rect">
            <a:avLst/>
          </a:prstGeom>
        </p:spPr>
      </p:pic>
      <p:pic>
        <p:nvPicPr>
          <p:cNvPr id="15" name="Picture 14">
            <a:extLst>
              <a:ext uri="{FF2B5EF4-FFF2-40B4-BE49-F238E27FC236}">
                <a16:creationId xmlns:a16="http://schemas.microsoft.com/office/drawing/2014/main" id="{15C8CCD7-0AFF-804B-8BEE-2DBF986122D8}"/>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sp>
        <p:nvSpPr>
          <p:cNvPr id="20"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a:t>Edit Master text styles</a:t>
            </a:r>
          </a:p>
        </p:txBody>
      </p:sp>
      <p:sp>
        <p:nvSpPr>
          <p:cNvPr id="2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a:t>Edit Master text styles</a:t>
            </a:r>
          </a:p>
        </p:txBody>
      </p:sp>
      <p:cxnSp>
        <p:nvCxnSpPr>
          <p:cNvPr id="11" name="Straight Connector 10">
            <a:extLst>
              <a:ext uri="{FF2B5EF4-FFF2-40B4-BE49-F238E27FC236}">
                <a16:creationId xmlns:a16="http://schemas.microsoft.com/office/drawing/2014/main" id="{6ED31154-BFE2-954E-A85A-55E8FBBD04BF}"/>
              </a:ext>
            </a:extLst>
          </p:cNvPr>
          <p:cNvCxnSpPr>
            <a:cxnSpLocks/>
          </p:cNvCxnSpPr>
          <p:nvPr userDrawn="1"/>
        </p:nvCxnSpPr>
        <p:spPr>
          <a:xfrm>
            <a:off x="11289299" y="3120238"/>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573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6" name="Picture 5" descr="A group of people standing in front of a crowd posing for the camera&#10;&#10;Description automatically generated">
            <a:extLst>
              <a:ext uri="{FF2B5EF4-FFF2-40B4-BE49-F238E27FC236}">
                <a16:creationId xmlns:a16="http://schemas.microsoft.com/office/drawing/2014/main" id="{AEA88565-126D-0743-B5D7-678AAE3DA8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
            <a:ext cx="4062335" cy="3429001"/>
          </a:xfrm>
          <a:prstGeom prst="rect">
            <a:avLst/>
          </a:prstGeom>
        </p:spPr>
      </p:pic>
      <p:pic>
        <p:nvPicPr>
          <p:cNvPr id="7" name="Picture 6" descr="A person standing in front of a building&#10;&#10;Description automatically generated">
            <a:extLst>
              <a:ext uri="{FF2B5EF4-FFF2-40B4-BE49-F238E27FC236}">
                <a16:creationId xmlns:a16="http://schemas.microsoft.com/office/drawing/2014/main" id="{6F70D372-C3EF-9641-90EB-4009E6D9C0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24661" y="3437708"/>
            <a:ext cx="4062336" cy="3429001"/>
          </a:xfrm>
          <a:prstGeom prst="rect">
            <a:avLst/>
          </a:prstGeom>
        </p:spPr>
      </p:pic>
      <p:pic>
        <p:nvPicPr>
          <p:cNvPr id="8" name="Picture 7" descr="A picture containing person, indoor, man&#10;&#10;Description automatically generated">
            <a:extLst>
              <a:ext uri="{FF2B5EF4-FFF2-40B4-BE49-F238E27FC236}">
                <a16:creationId xmlns:a16="http://schemas.microsoft.com/office/drawing/2014/main" id="{DEA8811C-4910-1A4B-9AD6-448B076C268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124667" y="-2"/>
            <a:ext cx="4062334" cy="3429000"/>
          </a:xfrm>
          <a:prstGeom prst="rect">
            <a:avLst/>
          </a:prstGeom>
        </p:spPr>
      </p:pic>
      <p:pic>
        <p:nvPicPr>
          <p:cNvPr id="9" name="Picture 8" descr="A person standing in a kitchen&#10;&#10;Description automatically generated">
            <a:extLst>
              <a:ext uri="{FF2B5EF4-FFF2-40B4-BE49-F238E27FC236}">
                <a16:creationId xmlns:a16="http://schemas.microsoft.com/office/drawing/2014/main" id="{6B7CD8DC-217C-1C44-B32F-0DE2625E1AED}"/>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3428998"/>
            <a:ext cx="4062333" cy="3429002"/>
          </a:xfrm>
          <a:prstGeom prst="rect">
            <a:avLst/>
          </a:prstGeom>
        </p:spPr>
      </p:pic>
      <p:pic>
        <p:nvPicPr>
          <p:cNvPr id="10" name="Picture 9">
            <a:extLst>
              <a:ext uri="{FF2B5EF4-FFF2-40B4-BE49-F238E27FC236}">
                <a16:creationId xmlns:a16="http://schemas.microsoft.com/office/drawing/2014/main" id="{FF1D8869-408B-224C-9D09-E8573BCFCF9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4062332" y="-4"/>
            <a:ext cx="4062333" cy="3429002"/>
          </a:xfrm>
          <a:prstGeom prst="rect">
            <a:avLst/>
          </a:prstGeom>
        </p:spPr>
      </p:pic>
      <p:pic>
        <p:nvPicPr>
          <p:cNvPr id="2" name="Picture 1"/>
          <p:cNvPicPr>
            <a:picLocks noChangeAspect="1"/>
          </p:cNvPicPr>
          <p:nvPr userDrawn="1"/>
        </p:nvPicPr>
        <p:blipFill rotWithShape="1">
          <a:blip r:embed="rId7" cstate="print">
            <a:extLst>
              <a:ext uri="{28A0092B-C50C-407E-A947-70E740481C1C}">
                <a14:useLocalDpi xmlns:a14="http://schemas.microsoft.com/office/drawing/2010/main" val="0"/>
              </a:ext>
            </a:extLst>
          </a:blip>
          <a:srcRect t="2406" r="22776"/>
          <a:stretch/>
        </p:blipFill>
        <p:spPr>
          <a:xfrm>
            <a:off x="4047336" y="3431177"/>
            <a:ext cx="4067335" cy="3426823"/>
          </a:xfrm>
          <a:prstGeom prst="rect">
            <a:avLst/>
          </a:prstGeom>
        </p:spPr>
      </p:pic>
      <p:sp>
        <p:nvSpPr>
          <p:cNvPr id="12" name="Rectangle 11">
            <a:extLst>
              <a:ext uri="{FF2B5EF4-FFF2-40B4-BE49-F238E27FC236}">
                <a16:creationId xmlns:a16="http://schemas.microsoft.com/office/drawing/2014/main" id="{70EDBE86-EEC6-9B49-BAE2-135E3ABE18E1}"/>
              </a:ext>
            </a:extLst>
          </p:cNvPr>
          <p:cNvSpPr/>
          <p:nvPr userDrawn="1"/>
        </p:nvSpPr>
        <p:spPr>
          <a:xfrm>
            <a:off x="0" y="-2"/>
            <a:ext cx="12192000" cy="6857998"/>
          </a:xfrm>
          <a:prstGeom prst="rect">
            <a:avLst/>
          </a:prstGeom>
          <a:solidFill>
            <a:srgbClr val="1963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3F93E18C-AF7E-9242-88A0-F0136EAD4EAF}"/>
              </a:ext>
            </a:extLst>
          </p:cNvPr>
          <p:cNvPicPr>
            <a:picLocks noChangeAspect="1"/>
          </p:cNvPicPr>
          <p:nvPr userDrawn="1"/>
        </p:nvPicPr>
        <p:blipFill>
          <a:blip r:embed="rId8" cstate="screen">
            <a:alphaModFix/>
            <a:extLst>
              <a:ext uri="{28A0092B-C50C-407E-A947-70E740481C1C}">
                <a14:useLocalDpi xmlns:a14="http://schemas.microsoft.com/office/drawing/2010/main"/>
              </a:ext>
            </a:extLst>
          </a:blip>
          <a:stretch>
            <a:fillRect/>
          </a:stretch>
        </p:blipFill>
        <p:spPr>
          <a:xfrm>
            <a:off x="3717840" y="2035277"/>
            <a:ext cx="4756320" cy="2261419"/>
          </a:xfrm>
          <a:prstGeom prst="rect">
            <a:avLst/>
          </a:prstGeom>
          <a:effectLst/>
        </p:spPr>
      </p:pic>
    </p:spTree>
    <p:extLst>
      <p:ext uri="{BB962C8B-B14F-4D97-AF65-F5344CB8AC3E}">
        <p14:creationId xmlns:p14="http://schemas.microsoft.com/office/powerpoint/2010/main" val="2175190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532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433984"/>
            <a:ext cx="12192001" cy="7291984"/>
          </a:xfrm>
          <a:prstGeom prst="rect">
            <a:avLst/>
          </a:prstGeom>
        </p:spPr>
      </p:pic>
      <p:sp>
        <p:nvSpPr>
          <p:cNvPr id="13" name="Rectangle 12">
            <a:extLst>
              <a:ext uri="{FF2B5EF4-FFF2-40B4-BE49-F238E27FC236}">
                <a16:creationId xmlns:a16="http://schemas.microsoft.com/office/drawing/2014/main" id="{07C25EDA-9FF5-544B-A8D5-E9DAB374622E}"/>
              </a:ext>
            </a:extLst>
          </p:cNvPr>
          <p:cNvSpPr/>
          <p:nvPr userDrawn="1"/>
        </p:nvSpPr>
        <p:spPr>
          <a:xfrm>
            <a:off x="5347559" y="1632156"/>
            <a:ext cx="6844442" cy="4375354"/>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35C70CB-3824-5246-88EE-2CE5A4D0027D}"/>
              </a:ext>
            </a:extLst>
          </p:cNvPr>
          <p:cNvSpPr/>
          <p:nvPr userDrawn="1"/>
        </p:nvSpPr>
        <p:spPr>
          <a:xfrm>
            <a:off x="6096000" y="2556389"/>
            <a:ext cx="6095999" cy="2526888"/>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5C8CCD7-0AFF-804B-8BEE-2DBF986122D8}"/>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sp>
        <p:nvSpPr>
          <p:cNvPr id="20"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a:t>Edit Master text styles</a:t>
            </a:r>
          </a:p>
        </p:txBody>
      </p:sp>
      <p:sp>
        <p:nvSpPr>
          <p:cNvPr id="2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2775621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693F2B-ED5F-5245-82BF-5AA413C34069}"/>
              </a:ext>
            </a:extLst>
          </p:cNvPr>
          <p:cNvSpPr/>
          <p:nvPr userDrawn="1"/>
        </p:nvSpPr>
        <p:spPr>
          <a:xfrm>
            <a:off x="5110370" y="1366174"/>
            <a:ext cx="7081629" cy="2460616"/>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pic>
        <p:nvPicPr>
          <p:cNvPr id="7" name="Picture 6" descr="A picture containing person, indoor, woman&#10;&#10;Description automatically generated">
            <a:extLst>
              <a:ext uri="{FF2B5EF4-FFF2-40B4-BE49-F238E27FC236}">
                <a16:creationId xmlns:a16="http://schemas.microsoft.com/office/drawing/2014/main" id="{18120A01-91B3-9A49-B263-BF6CD12AB3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66174"/>
            <a:ext cx="5110371" cy="2460616"/>
          </a:xfrm>
          <a:prstGeom prst="rect">
            <a:avLst/>
          </a:prstGeom>
        </p:spPr>
      </p:pic>
      <p:sp>
        <p:nvSpPr>
          <p:cNvPr id="12" name="Rectangle 11">
            <a:extLst>
              <a:ext uri="{FF2B5EF4-FFF2-40B4-BE49-F238E27FC236}">
                <a16:creationId xmlns:a16="http://schemas.microsoft.com/office/drawing/2014/main" id="{F6AD115F-3F0F-FB42-B34D-83FE52A487D5}"/>
              </a:ext>
            </a:extLst>
          </p:cNvPr>
          <p:cNvSpPr/>
          <p:nvPr userDrawn="1"/>
        </p:nvSpPr>
        <p:spPr>
          <a:xfrm>
            <a:off x="-1" y="1366175"/>
            <a:ext cx="5110369" cy="2460616"/>
          </a:xfrm>
          <a:prstGeom prst="rect">
            <a:avLst/>
          </a:prstGeom>
          <a:solidFill>
            <a:srgbClr val="1963A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AB7339AD-B157-FA43-A0D3-35C110D4C4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16" name="Text Placeholder 15"/>
          <p:cNvSpPr>
            <a:spLocks noGrp="1"/>
          </p:cNvSpPr>
          <p:nvPr>
            <p:ph type="body" sz="quarter" idx="10"/>
          </p:nvPr>
        </p:nvSpPr>
        <p:spPr>
          <a:xfrm>
            <a:off x="510363" y="616463"/>
            <a:ext cx="10628836"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8" name="Text Placeholder 17"/>
          <p:cNvSpPr>
            <a:spLocks noGrp="1"/>
          </p:cNvSpPr>
          <p:nvPr>
            <p:ph type="body" sz="quarter" idx="11"/>
          </p:nvPr>
        </p:nvSpPr>
        <p:spPr>
          <a:xfrm>
            <a:off x="5716588" y="1803400"/>
            <a:ext cx="5422900" cy="1503363"/>
          </a:xfrm>
          <a:prstGeom prst="rect">
            <a:avLst/>
          </a:prstGeom>
        </p:spPr>
        <p:txBody>
          <a:bodyPr anchor="ctr">
            <a:normAutofit/>
          </a:bodyPr>
          <a:lstStyle>
            <a:lvl1pPr marL="0" indent="0" algn="ctr">
              <a:buNone/>
              <a:defRPr sz="2400">
                <a:solidFill>
                  <a:schemeClr val="bg1"/>
                </a:solidFill>
                <a:latin typeface="Garamond" panose="02020404030301010803" pitchFamily="18" charset="0"/>
              </a:defRPr>
            </a:lvl1pPr>
          </a:lstStyle>
          <a:p>
            <a:pPr lvl="0"/>
            <a:r>
              <a:rPr lang="en-US"/>
              <a:t>Edit Master text styles</a:t>
            </a:r>
          </a:p>
        </p:txBody>
      </p:sp>
      <p:sp>
        <p:nvSpPr>
          <p:cNvPr id="20" name="Text Placeholder 19"/>
          <p:cNvSpPr>
            <a:spLocks noGrp="1"/>
          </p:cNvSpPr>
          <p:nvPr>
            <p:ph type="body" sz="quarter" idx="12"/>
          </p:nvPr>
        </p:nvSpPr>
        <p:spPr>
          <a:xfrm>
            <a:off x="1605959" y="4482230"/>
            <a:ext cx="6820194" cy="354883"/>
          </a:xfrm>
          <a:prstGeom prst="rect">
            <a:avLst/>
          </a:prstGeom>
        </p:spPr>
        <p:txBody>
          <a:bodyPr>
            <a:noAutofit/>
          </a:bodyPr>
          <a:lstStyle>
            <a:lvl1pPr marL="0" indent="0">
              <a:buNone/>
              <a:defRPr sz="2400">
                <a:latin typeface="Franklin Gothic Medium" panose="020B0603020102020204" pitchFamily="34" charset="0"/>
              </a:defRPr>
            </a:lvl1pPr>
          </a:lstStyle>
          <a:p>
            <a:pPr lvl="0"/>
            <a:r>
              <a:rPr lang="en-US"/>
              <a:t>Edit Master text styles</a:t>
            </a:r>
          </a:p>
        </p:txBody>
      </p:sp>
      <p:sp>
        <p:nvSpPr>
          <p:cNvPr id="24" name="Text Placeholder 23"/>
          <p:cNvSpPr>
            <a:spLocks noGrp="1"/>
          </p:cNvSpPr>
          <p:nvPr>
            <p:ph type="body" sz="quarter" idx="13"/>
          </p:nvPr>
        </p:nvSpPr>
        <p:spPr>
          <a:xfrm>
            <a:off x="1606550" y="5084763"/>
            <a:ext cx="7502525" cy="1093787"/>
          </a:xfrm>
          <a:prstGeom prst="rect">
            <a:avLst/>
          </a:prstGeom>
        </p:spPr>
        <p:txBody>
          <a:bodyPr numCol="2">
            <a:normAutofit/>
          </a:bodyPr>
          <a:lstStyle>
            <a:lvl1pPr marL="285750" indent="-285750">
              <a:buClr>
                <a:srgbClr val="006EB7"/>
              </a:buClr>
              <a:buFont typeface="Arial" panose="020B0604020202020204" pitchFamily="34" charset="0"/>
              <a:buChar char="•"/>
              <a:defRPr sz="1800">
                <a:latin typeface="Franklin Gothic Book" panose="020B0503020102020204" pitchFamily="34" charset="0"/>
              </a:defRPr>
            </a:lvl1pPr>
          </a:lstStyle>
          <a:p>
            <a:pPr lvl="0"/>
            <a:r>
              <a:rPr lang="en-US" sz="1400">
                <a:latin typeface="Franklin Gothic Book" panose="020B0503020102020204" pitchFamily="34" charset="0"/>
              </a:rPr>
              <a:t>Edit Master text styles</a:t>
            </a:r>
          </a:p>
          <a:p>
            <a:pPr lvl="1"/>
            <a:r>
              <a:rPr lang="en-US" sz="1400">
                <a:latin typeface="Franklin Gothic Book" panose="020B0503020102020204" pitchFamily="34" charset="0"/>
              </a:rPr>
              <a:t>Second level</a:t>
            </a:r>
          </a:p>
          <a:p>
            <a:pPr lvl="2"/>
            <a:r>
              <a:rPr lang="en-US" sz="1400">
                <a:latin typeface="Franklin Gothic Book" panose="020B0503020102020204" pitchFamily="34" charset="0"/>
              </a:rPr>
              <a:t>Third level</a:t>
            </a:r>
          </a:p>
          <a:p>
            <a:pPr lvl="3"/>
            <a:r>
              <a:rPr lang="en-US" sz="1400">
                <a:latin typeface="Franklin Gothic Book" panose="020B0503020102020204" pitchFamily="34" charset="0"/>
              </a:rPr>
              <a:t>Fourth level</a:t>
            </a:r>
          </a:p>
          <a:p>
            <a:pPr lvl="4"/>
            <a:r>
              <a:rPr lang="en-US" sz="1400">
                <a:latin typeface="Franklin Gothic Book" panose="020B0503020102020204" pitchFamily="34" charset="0"/>
              </a:rPr>
              <a:t>Fifth level</a:t>
            </a:r>
            <a:endParaRPr lang="en-US" dirty="0"/>
          </a:p>
        </p:txBody>
      </p:sp>
    </p:spTree>
    <p:extLst>
      <p:ext uri="{BB962C8B-B14F-4D97-AF65-F5344CB8AC3E}">
        <p14:creationId xmlns:p14="http://schemas.microsoft.com/office/powerpoint/2010/main" val="690164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693F2B-ED5F-5245-82BF-5AA413C34069}"/>
              </a:ext>
            </a:extLst>
          </p:cNvPr>
          <p:cNvSpPr/>
          <p:nvPr userDrawn="1"/>
        </p:nvSpPr>
        <p:spPr>
          <a:xfrm>
            <a:off x="0" y="2198692"/>
            <a:ext cx="12191999" cy="2460616"/>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649"/>
              </a:solidFill>
            </a:endParaRPr>
          </a:p>
        </p:txBody>
      </p:sp>
      <p:pic>
        <p:nvPicPr>
          <p:cNvPr id="8" name="Picture 7">
            <a:extLst>
              <a:ext uri="{FF2B5EF4-FFF2-40B4-BE49-F238E27FC236}">
                <a16:creationId xmlns:a16="http://schemas.microsoft.com/office/drawing/2014/main" id="{AB7339AD-B157-FA43-A0D3-35C110D4C4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10" name="Text Placeholder 9"/>
          <p:cNvSpPr>
            <a:spLocks noGrp="1"/>
          </p:cNvSpPr>
          <p:nvPr>
            <p:ph type="body" sz="quarter" idx="10"/>
          </p:nvPr>
        </p:nvSpPr>
        <p:spPr>
          <a:xfrm>
            <a:off x="912812" y="2548731"/>
            <a:ext cx="10366375" cy="1760538"/>
          </a:xfrm>
          <a:prstGeom prst="rect">
            <a:avLst/>
          </a:prstGeom>
        </p:spPr>
        <p:txBody>
          <a:bodyPr wrap="square" anchor="ctr" anchorCtr="1"/>
          <a:lstStyle>
            <a:lvl1pPr marL="0" marR="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sz="2800">
                <a:solidFill>
                  <a:schemeClr val="bg1"/>
                </a:solidFill>
                <a:latin typeface="Garamond" panose="02020404030301010803" pitchFamily="18" charset="0"/>
              </a:defRPr>
            </a:lvl1pPr>
            <a:lvl2pPr>
              <a:defRPr sz="2800"/>
            </a:lvl2pPr>
            <a:lvl3pPr>
              <a:defRPr sz="24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chemeClr val="bg1"/>
                </a:solidFill>
                <a:latin typeface="Garamond" panose="02020404030301010803" pitchFamily="18" charset="0"/>
              </a:rPr>
              <a:t>Edit Master text styles</a:t>
            </a:r>
          </a:p>
        </p:txBody>
      </p:sp>
    </p:spTree>
    <p:extLst>
      <p:ext uri="{BB962C8B-B14F-4D97-AF65-F5344CB8AC3E}">
        <p14:creationId xmlns:p14="http://schemas.microsoft.com/office/powerpoint/2010/main" val="401411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2064" y="539496"/>
            <a:ext cx="11108436" cy="923925"/>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1692741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B445A6-7A81-B747-88E5-C54570A8DF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8" name="Text Placeholder 6"/>
          <p:cNvSpPr>
            <a:spLocks noGrp="1"/>
          </p:cNvSpPr>
          <p:nvPr>
            <p:ph type="body" sz="quarter" idx="10"/>
          </p:nvPr>
        </p:nvSpPr>
        <p:spPr>
          <a:xfrm>
            <a:off x="512064" y="539496"/>
            <a:ext cx="11108436" cy="923925"/>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0" name="Text Placeholder 9"/>
          <p:cNvSpPr>
            <a:spLocks noGrp="1"/>
          </p:cNvSpPr>
          <p:nvPr>
            <p:ph type="body" sz="quarter" idx="11"/>
          </p:nvPr>
        </p:nvSpPr>
        <p:spPr>
          <a:xfrm>
            <a:off x="990600" y="1717675"/>
            <a:ext cx="9921875" cy="3871913"/>
          </a:xfrm>
          <a:prstGeom prst="rect">
            <a:avLst/>
          </a:prstGeom>
        </p:spPr>
        <p:txBody>
          <a:bodyPr>
            <a:normAutofit/>
          </a:bodyPr>
          <a:lstStyle>
            <a:lvl1pPr marL="457200" indent="-457200">
              <a:lnSpc>
                <a:spcPct val="100000"/>
              </a:lnSpc>
              <a:spcBef>
                <a:spcPts val="0"/>
              </a:spcBef>
              <a:spcAft>
                <a:spcPts val="1200"/>
              </a:spcAft>
              <a:buClr>
                <a:srgbClr val="F47932"/>
              </a:buClr>
              <a:buFont typeface="Arial" panose="020B0604020202020204" pitchFamily="34" charset="0"/>
              <a:buChar char="•"/>
              <a:defRPr sz="3200">
                <a:latin typeface="Franklin Gothic Book" panose="020B0503020102020204" pitchFamily="34" charset="0"/>
              </a:defRPr>
            </a:lvl1pPr>
          </a:lstStyle>
          <a:p>
            <a:pPr lvl="0"/>
            <a:r>
              <a:rPr lang="en-US" sz="3200">
                <a:latin typeface="Franklin Gothic Book" panose="020B0503020102020204" pitchFamily="34" charset="0"/>
              </a:rPr>
              <a:t>Edit Master text styles</a:t>
            </a:r>
          </a:p>
          <a:p>
            <a:pPr lvl="1"/>
            <a:r>
              <a:rPr lang="en-US" sz="3200">
                <a:latin typeface="Franklin Gothic Book" panose="020B0503020102020204" pitchFamily="34" charset="0"/>
              </a:rPr>
              <a:t>Second level</a:t>
            </a:r>
          </a:p>
          <a:p>
            <a:pPr lvl="2"/>
            <a:r>
              <a:rPr lang="en-US" sz="3200">
                <a:latin typeface="Franklin Gothic Book" panose="020B0503020102020204" pitchFamily="34" charset="0"/>
              </a:rPr>
              <a:t>Third level</a:t>
            </a:r>
          </a:p>
          <a:p>
            <a:pPr lvl="3"/>
            <a:r>
              <a:rPr lang="en-US" sz="3200">
                <a:latin typeface="Franklin Gothic Book" panose="020B0503020102020204" pitchFamily="34" charset="0"/>
              </a:rPr>
              <a:t>Fourth level</a:t>
            </a:r>
          </a:p>
        </p:txBody>
      </p:sp>
    </p:spTree>
    <p:extLst>
      <p:ext uri="{BB962C8B-B14F-4D97-AF65-F5344CB8AC3E}">
        <p14:creationId xmlns:p14="http://schemas.microsoft.com/office/powerpoint/2010/main" val="359222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D5F308-DDD1-CE41-B25B-A8799D663F21}"/>
              </a:ext>
            </a:extLst>
          </p:cNvPr>
          <p:cNvSpPr/>
          <p:nvPr userDrawn="1"/>
        </p:nvSpPr>
        <p:spPr>
          <a:xfrm>
            <a:off x="0" y="0"/>
            <a:ext cx="12191999" cy="6858000"/>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ardrop 6">
            <a:extLst>
              <a:ext uri="{FF2B5EF4-FFF2-40B4-BE49-F238E27FC236}">
                <a16:creationId xmlns:a16="http://schemas.microsoft.com/office/drawing/2014/main" id="{CA23A07C-881D-4F4C-9E34-3737E109589E}"/>
              </a:ext>
            </a:extLst>
          </p:cNvPr>
          <p:cNvSpPr/>
          <p:nvPr userDrawn="1"/>
        </p:nvSpPr>
        <p:spPr>
          <a:xfrm>
            <a:off x="1961706" y="-701341"/>
            <a:ext cx="8268586" cy="8268586"/>
          </a:xfrm>
          <a:prstGeom prst="teardrop">
            <a:avLst/>
          </a:prstGeom>
          <a:solidFill>
            <a:srgbClr val="61C3D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ardrop 7">
            <a:extLst>
              <a:ext uri="{FF2B5EF4-FFF2-40B4-BE49-F238E27FC236}">
                <a16:creationId xmlns:a16="http://schemas.microsoft.com/office/drawing/2014/main" id="{B636BA61-4C8F-9344-8B8D-6CE2F63147BB}"/>
              </a:ext>
            </a:extLst>
          </p:cNvPr>
          <p:cNvSpPr/>
          <p:nvPr userDrawn="1"/>
        </p:nvSpPr>
        <p:spPr>
          <a:xfrm>
            <a:off x="3324446" y="657447"/>
            <a:ext cx="5543107" cy="5543107"/>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C2D09D29-5751-154E-971D-419C3FCD78D7}"/>
              </a:ext>
            </a:extLst>
          </p:cNvPr>
          <p:cNvCxnSpPr>
            <a:cxnSpLocks/>
          </p:cNvCxnSpPr>
          <p:nvPr userDrawn="1"/>
        </p:nvCxnSpPr>
        <p:spPr>
          <a:xfrm>
            <a:off x="5915245" y="2427779"/>
            <a:ext cx="361508" cy="0"/>
          </a:xfrm>
          <a:prstGeom prst="line">
            <a:avLst/>
          </a:prstGeom>
          <a:ln w="31750">
            <a:solidFill>
              <a:srgbClr val="F7C024"/>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0"/>
          </p:nvPr>
        </p:nvSpPr>
        <p:spPr>
          <a:xfrm>
            <a:off x="3777241" y="2581275"/>
            <a:ext cx="4682547" cy="1862138"/>
          </a:xfrm>
          <a:prstGeom prst="rect">
            <a:avLst/>
          </a:prstGeom>
        </p:spPr>
        <p:txBody>
          <a:bodyPr>
            <a:normAutofit/>
          </a:bodyPr>
          <a:lstStyle>
            <a:lvl1pPr marL="0" indent="0" algn="ctr">
              <a:buNone/>
              <a:defRPr sz="36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2354772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387BC284-1AA6-3B4B-9F2D-7383DF86C1EA}"/>
              </a:ext>
            </a:extLst>
          </p:cNvPr>
          <p:cNvSpPr/>
          <p:nvPr userDrawn="1"/>
        </p:nvSpPr>
        <p:spPr>
          <a:xfrm>
            <a:off x="573261" y="1990324"/>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9A630DBA-DA70-A546-B5B7-A885969D73D0}"/>
              </a:ext>
            </a:extLst>
          </p:cNvPr>
          <p:cNvSpPr/>
          <p:nvPr userDrawn="1"/>
        </p:nvSpPr>
        <p:spPr>
          <a:xfrm>
            <a:off x="584792" y="3366083"/>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BFD0BC94-21DC-F54E-9374-FF97700608F9}"/>
              </a:ext>
            </a:extLst>
          </p:cNvPr>
          <p:cNvSpPr/>
          <p:nvPr userDrawn="1"/>
        </p:nvSpPr>
        <p:spPr>
          <a:xfrm>
            <a:off x="584792" y="4741842"/>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5AC4287-0A6E-1249-A227-342BA4718B6A}"/>
              </a:ext>
            </a:extLst>
          </p:cNvPr>
          <p:cNvSpPr/>
          <p:nvPr userDrawn="1"/>
        </p:nvSpPr>
        <p:spPr>
          <a:xfrm>
            <a:off x="5762850" y="1978795"/>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CCB7C23-721E-2B48-AD59-E7D7550D4FBE}"/>
              </a:ext>
            </a:extLst>
          </p:cNvPr>
          <p:cNvSpPr/>
          <p:nvPr userDrawn="1"/>
        </p:nvSpPr>
        <p:spPr>
          <a:xfrm>
            <a:off x="5762850" y="3366083"/>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7AB27983-3CD5-A840-95CE-849BDECDE7C8}"/>
              </a:ext>
            </a:extLst>
          </p:cNvPr>
          <p:cNvSpPr/>
          <p:nvPr userDrawn="1"/>
        </p:nvSpPr>
        <p:spPr>
          <a:xfrm>
            <a:off x="5762850" y="4741842"/>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E0065F0A-6A3F-724B-8EBA-35C2609C7D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cxnSp>
        <p:nvCxnSpPr>
          <p:cNvPr id="13" name="Straight Connector 12">
            <a:extLst>
              <a:ext uri="{FF2B5EF4-FFF2-40B4-BE49-F238E27FC236}">
                <a16:creationId xmlns:a16="http://schemas.microsoft.com/office/drawing/2014/main" id="{95D44AE2-733A-CA49-9216-552C62F86A51}"/>
              </a:ext>
            </a:extLst>
          </p:cNvPr>
          <p:cNvCxnSpPr>
            <a:cxnSpLocks/>
          </p:cNvCxnSpPr>
          <p:nvPr userDrawn="1"/>
        </p:nvCxnSpPr>
        <p:spPr>
          <a:xfrm>
            <a:off x="606057" y="1353855"/>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0"/>
          </p:nvPr>
        </p:nvSpPr>
        <p:spPr>
          <a:xfrm>
            <a:off x="573088" y="588963"/>
            <a:ext cx="10485437" cy="623887"/>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21" name="Text Placeholder 20"/>
          <p:cNvSpPr>
            <a:spLocks noGrp="1"/>
          </p:cNvSpPr>
          <p:nvPr>
            <p:ph type="body" sz="quarter" idx="11"/>
          </p:nvPr>
        </p:nvSpPr>
        <p:spPr>
          <a:xfrm>
            <a:off x="1614488" y="2063320"/>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3" name="Text Placeholder 22"/>
          <p:cNvSpPr>
            <a:spLocks noGrp="1"/>
          </p:cNvSpPr>
          <p:nvPr>
            <p:ph type="body" sz="quarter" idx="12"/>
          </p:nvPr>
        </p:nvSpPr>
        <p:spPr>
          <a:xfrm>
            <a:off x="1614488" y="2432050"/>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24" name="Text Placeholder 20"/>
          <p:cNvSpPr>
            <a:spLocks noGrp="1"/>
          </p:cNvSpPr>
          <p:nvPr>
            <p:ph type="body" sz="quarter" idx="13"/>
          </p:nvPr>
        </p:nvSpPr>
        <p:spPr>
          <a:xfrm>
            <a:off x="1614488" y="3366083"/>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5" name="Text Placeholder 22"/>
          <p:cNvSpPr>
            <a:spLocks noGrp="1"/>
          </p:cNvSpPr>
          <p:nvPr>
            <p:ph type="body" sz="quarter" idx="14"/>
          </p:nvPr>
        </p:nvSpPr>
        <p:spPr>
          <a:xfrm>
            <a:off x="1614488" y="3734813"/>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26" name="Text Placeholder 20"/>
          <p:cNvSpPr>
            <a:spLocks noGrp="1"/>
          </p:cNvSpPr>
          <p:nvPr>
            <p:ph type="body" sz="quarter" idx="15"/>
          </p:nvPr>
        </p:nvSpPr>
        <p:spPr>
          <a:xfrm>
            <a:off x="1614488" y="4741842"/>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7" name="Text Placeholder 22"/>
          <p:cNvSpPr>
            <a:spLocks noGrp="1"/>
          </p:cNvSpPr>
          <p:nvPr>
            <p:ph type="body" sz="quarter" idx="16"/>
          </p:nvPr>
        </p:nvSpPr>
        <p:spPr>
          <a:xfrm>
            <a:off x="1614488" y="5110572"/>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28" name="Text Placeholder 20"/>
          <p:cNvSpPr>
            <a:spLocks noGrp="1"/>
          </p:cNvSpPr>
          <p:nvPr>
            <p:ph type="body" sz="quarter" idx="17"/>
          </p:nvPr>
        </p:nvSpPr>
        <p:spPr>
          <a:xfrm>
            <a:off x="6800361" y="1982925"/>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9" name="Text Placeholder 22"/>
          <p:cNvSpPr>
            <a:spLocks noGrp="1"/>
          </p:cNvSpPr>
          <p:nvPr>
            <p:ph type="body" sz="quarter" idx="18"/>
          </p:nvPr>
        </p:nvSpPr>
        <p:spPr>
          <a:xfrm>
            <a:off x="6800361" y="2351655"/>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30" name="Text Placeholder 20"/>
          <p:cNvSpPr>
            <a:spLocks noGrp="1"/>
          </p:cNvSpPr>
          <p:nvPr>
            <p:ph type="body" sz="quarter" idx="19"/>
          </p:nvPr>
        </p:nvSpPr>
        <p:spPr>
          <a:xfrm>
            <a:off x="6800361" y="3366083"/>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31" name="Text Placeholder 22"/>
          <p:cNvSpPr>
            <a:spLocks noGrp="1"/>
          </p:cNvSpPr>
          <p:nvPr>
            <p:ph type="body" sz="quarter" idx="20"/>
          </p:nvPr>
        </p:nvSpPr>
        <p:spPr>
          <a:xfrm>
            <a:off x="6800361" y="3734813"/>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32" name="Text Placeholder 20"/>
          <p:cNvSpPr>
            <a:spLocks noGrp="1"/>
          </p:cNvSpPr>
          <p:nvPr>
            <p:ph type="body" sz="quarter" idx="21"/>
          </p:nvPr>
        </p:nvSpPr>
        <p:spPr>
          <a:xfrm>
            <a:off x="6800361" y="4741842"/>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33" name="Text Placeholder 22"/>
          <p:cNvSpPr>
            <a:spLocks noGrp="1"/>
          </p:cNvSpPr>
          <p:nvPr>
            <p:ph type="body" sz="quarter" idx="22"/>
          </p:nvPr>
        </p:nvSpPr>
        <p:spPr>
          <a:xfrm>
            <a:off x="6800361" y="5110572"/>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752" y="2096138"/>
            <a:ext cx="731520" cy="731520"/>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0283" y="3441082"/>
            <a:ext cx="731520" cy="731520"/>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0283" y="4820377"/>
            <a:ext cx="731520" cy="731520"/>
          </a:xfrm>
          <a:prstGeom prst="rect">
            <a:avLst/>
          </a:prstGeom>
        </p:spPr>
      </p:pic>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38341" y="2054286"/>
            <a:ext cx="731520" cy="731520"/>
          </a:xfrm>
          <a:prstGeom prst="rect">
            <a:avLst/>
          </a:prstGeom>
        </p:spPr>
      </p:pic>
    </p:spTree>
    <p:extLst>
      <p:ext uri="{BB962C8B-B14F-4D97-AF65-F5344CB8AC3E}">
        <p14:creationId xmlns:p14="http://schemas.microsoft.com/office/powerpoint/2010/main" val="234370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540942"/>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2" r:id="rId3"/>
    <p:sldLayoutId id="2147483660" r:id="rId4"/>
    <p:sldLayoutId id="2147483650"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3" r:id="rId14"/>
    <p:sldLayoutId id="2147483674" r:id="rId15"/>
    <p:sldLayoutId id="2147483678" r:id="rId16"/>
    <p:sldLayoutId id="2147483679" r:id="rId17"/>
    <p:sldLayoutId id="2147483675" r:id="rId18"/>
    <p:sldLayoutId id="2147483676" r:id="rId19"/>
    <p:sldLayoutId id="2147483677" r:id="rId20"/>
    <p:sldLayoutId id="2147483655"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ailto:hodchair@ashp.org"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hyperlink" Target="https://www.ashp.org/Pharmacy-Practice/Policy-Positions-and-Guidelines/Participate-in-Guidance-Developme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5999" y="2809728"/>
            <a:ext cx="5597265" cy="1027259"/>
          </a:xfrm>
        </p:spPr>
        <p:txBody>
          <a:bodyPr>
            <a:normAutofit fontScale="85000" lnSpcReduction="10000"/>
          </a:bodyPr>
          <a:lstStyle/>
          <a:p>
            <a:pPr>
              <a:lnSpc>
                <a:spcPct val="120000"/>
              </a:lnSpc>
              <a:spcBef>
                <a:spcPts val="0"/>
              </a:spcBef>
            </a:pPr>
            <a:r>
              <a:rPr lang="en-US" dirty="0"/>
              <a:t>Policies Approved by the </a:t>
            </a:r>
            <a:br>
              <a:rPr lang="en-US" dirty="0"/>
            </a:br>
            <a:r>
              <a:rPr lang="en-US" dirty="0"/>
              <a:t>May/June ASHP House of Delegates</a:t>
            </a:r>
          </a:p>
        </p:txBody>
      </p:sp>
    </p:spTree>
    <p:extLst>
      <p:ext uri="{BB962C8B-B14F-4D97-AF65-F5344CB8AC3E}">
        <p14:creationId xmlns:p14="http://schemas.microsoft.com/office/powerpoint/2010/main" val="2551997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1782" y="313288"/>
            <a:ext cx="11108436" cy="923925"/>
          </a:xfrm>
        </p:spPr>
        <p:txBody>
          <a:bodyPr>
            <a:normAutofit fontScale="92500" lnSpcReduction="20000"/>
          </a:bodyPr>
          <a:lstStyle/>
          <a:p>
            <a:r>
              <a:rPr lang="en-US" dirty="0" err="1"/>
              <a:t>CPhP</a:t>
            </a:r>
            <a:r>
              <a:rPr lang="en-US" dirty="0"/>
              <a:t>: Role of Artificial Intelligence in Pharmacy Practice (June)</a:t>
            </a:r>
          </a:p>
        </p:txBody>
      </p:sp>
      <p:sp>
        <p:nvSpPr>
          <p:cNvPr id="3" name="Text Placeholder 2"/>
          <p:cNvSpPr>
            <a:spLocks noGrp="1"/>
          </p:cNvSpPr>
          <p:nvPr>
            <p:ph type="body" sz="quarter" idx="11"/>
          </p:nvPr>
        </p:nvSpPr>
        <p:spPr>
          <a:xfrm>
            <a:off x="541781" y="1333360"/>
            <a:ext cx="10351505" cy="4273810"/>
          </a:xfrm>
        </p:spPr>
        <p:txBody>
          <a:bodyPr>
            <a:noAutofit/>
          </a:bodyPr>
          <a:lstStyle/>
          <a:p>
            <a:pPr marL="0" indent="0">
              <a:spcAft>
                <a:spcPts val="0"/>
              </a:spcAft>
              <a:buNone/>
            </a:pPr>
            <a:r>
              <a:rPr lang="en-US" sz="2200" dirty="0"/>
              <a:t>To embrace artificial intelligence (AI) as a tool with tremendous potential to improve patient care and the medication-use process through the enhancement of pharmacy practice; further,</a:t>
            </a:r>
          </a:p>
          <a:p>
            <a:pPr marL="0" indent="0">
              <a:spcAft>
                <a:spcPts val="0"/>
              </a:spcAft>
              <a:buNone/>
            </a:pPr>
            <a:endParaRPr lang="en-US" sz="2200" dirty="0"/>
          </a:p>
          <a:p>
            <a:pPr marL="0" indent="0">
              <a:spcAft>
                <a:spcPts val="0"/>
              </a:spcAft>
              <a:buNone/>
            </a:pPr>
            <a:r>
              <a:rPr lang="en-US" sz="2200" dirty="0"/>
              <a:t>To recognize that AI technologies offer innovative ways to gather clinical knowledge, assist learners, enhance educational experiences, and streamline administrative processes; further,</a:t>
            </a:r>
          </a:p>
          <a:p>
            <a:pPr marL="0" indent="0">
              <a:spcAft>
                <a:spcPts val="0"/>
              </a:spcAft>
              <a:buNone/>
            </a:pPr>
            <a:endParaRPr lang="en-US" sz="2200" dirty="0"/>
          </a:p>
          <a:p>
            <a:pPr marL="0" indent="0">
              <a:spcAft>
                <a:spcPts val="0"/>
              </a:spcAft>
              <a:buNone/>
            </a:pPr>
            <a:r>
              <a:rPr lang="en-US" sz="2200" dirty="0"/>
              <a:t>To advocate for standards, policies, and procedures that permit the use of AI in circumstances in which it has proven safe and effective as an augmentation of pharmacy services and to ensure safeguards along with its implementation; further, </a:t>
            </a:r>
          </a:p>
        </p:txBody>
      </p:sp>
    </p:spTree>
    <p:extLst>
      <p:ext uri="{BB962C8B-B14F-4D97-AF65-F5344CB8AC3E}">
        <p14:creationId xmlns:p14="http://schemas.microsoft.com/office/powerpoint/2010/main" val="44230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1782" y="313288"/>
            <a:ext cx="11108436" cy="923925"/>
          </a:xfrm>
        </p:spPr>
        <p:txBody>
          <a:bodyPr>
            <a:normAutofit fontScale="92500" lnSpcReduction="20000"/>
          </a:bodyPr>
          <a:lstStyle/>
          <a:p>
            <a:r>
              <a:rPr lang="en-US" dirty="0" err="1"/>
              <a:t>CPhP</a:t>
            </a:r>
            <a:r>
              <a:rPr lang="en-US" dirty="0"/>
              <a:t>: Role of Artificial Intelligence in Pharmacy Practice (cont’d) (June)</a:t>
            </a:r>
          </a:p>
        </p:txBody>
      </p:sp>
      <p:sp>
        <p:nvSpPr>
          <p:cNvPr id="3" name="Text Placeholder 2"/>
          <p:cNvSpPr>
            <a:spLocks noGrp="1"/>
          </p:cNvSpPr>
          <p:nvPr>
            <p:ph type="body" sz="quarter" idx="11"/>
          </p:nvPr>
        </p:nvSpPr>
        <p:spPr>
          <a:xfrm>
            <a:off x="541781" y="1333360"/>
            <a:ext cx="10351505" cy="3885621"/>
          </a:xfrm>
        </p:spPr>
        <p:txBody>
          <a:bodyPr>
            <a:noAutofit/>
          </a:bodyPr>
          <a:lstStyle/>
          <a:p>
            <a:pPr marL="0" indent="0">
              <a:spcAft>
                <a:spcPts val="0"/>
              </a:spcAft>
              <a:buNone/>
            </a:pPr>
            <a:r>
              <a:rPr lang="en-US" sz="2200" dirty="0"/>
              <a:t>To encourage the adoption of policies regarding the use of AI and ongoing surveillance of these tools to maintain professional integrity; further,</a:t>
            </a:r>
          </a:p>
          <a:p>
            <a:pPr marL="0" indent="0">
              <a:spcAft>
                <a:spcPts val="0"/>
              </a:spcAft>
              <a:buNone/>
            </a:pPr>
            <a:endParaRPr lang="en-US" sz="2200" dirty="0"/>
          </a:p>
          <a:p>
            <a:pPr marL="0" indent="0">
              <a:spcAft>
                <a:spcPts val="0"/>
              </a:spcAft>
              <a:buNone/>
            </a:pPr>
            <a:r>
              <a:rPr lang="en-US" sz="2200" dirty="0"/>
              <a:t>To advocate for pharmacy workforce involvement and transparency in the decision-making, design, validation, implementation, and ongoing evaluation of AI-related applications and technologies; further,</a:t>
            </a:r>
          </a:p>
          <a:p>
            <a:pPr marL="0" indent="0">
              <a:spcAft>
                <a:spcPts val="0"/>
              </a:spcAft>
              <a:buNone/>
            </a:pPr>
            <a:endParaRPr lang="en-US" sz="2200" dirty="0"/>
          </a:p>
          <a:p>
            <a:pPr marL="0" indent="0">
              <a:spcAft>
                <a:spcPts val="0"/>
              </a:spcAft>
              <a:buNone/>
            </a:pPr>
            <a:r>
              <a:rPr lang="en-US" sz="2200" dirty="0"/>
              <a:t>To recognize that ethical considerations must guide the development and use of AI in pharmacy practice, and to oppose any use of AI that compromises human interaction or replaces ethical decision-making, professional judgment, critical thinking, or the safety and effectiveness of pharmacy services.</a:t>
            </a:r>
          </a:p>
        </p:txBody>
      </p:sp>
    </p:spTree>
    <p:extLst>
      <p:ext uri="{BB962C8B-B14F-4D97-AF65-F5344CB8AC3E}">
        <p14:creationId xmlns:p14="http://schemas.microsoft.com/office/powerpoint/2010/main" val="2647699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a:bodyPr>
          <a:lstStyle/>
          <a:p>
            <a:r>
              <a:rPr lang="en-US" dirty="0" err="1"/>
              <a:t>CPhP</a:t>
            </a:r>
            <a:r>
              <a:rPr lang="en-US" dirty="0"/>
              <a:t>: Pharmacist’s Role on Ethics Committees (June)</a:t>
            </a:r>
          </a:p>
        </p:txBody>
      </p:sp>
      <p:sp>
        <p:nvSpPr>
          <p:cNvPr id="3" name="Text Placeholder 2"/>
          <p:cNvSpPr>
            <a:spLocks noGrp="1"/>
          </p:cNvSpPr>
          <p:nvPr>
            <p:ph type="body" sz="quarter" idx="11"/>
          </p:nvPr>
        </p:nvSpPr>
        <p:spPr>
          <a:xfrm>
            <a:off x="645160" y="1727835"/>
            <a:ext cx="9921875" cy="4744085"/>
          </a:xfrm>
        </p:spPr>
        <p:txBody>
          <a:bodyPr>
            <a:normAutofit fontScale="85000" lnSpcReduction="10000"/>
          </a:bodyPr>
          <a:lstStyle/>
          <a:p>
            <a:pPr marL="0" indent="0">
              <a:lnSpc>
                <a:spcPct val="110000"/>
              </a:lnSpc>
              <a:spcAft>
                <a:spcPts val="0"/>
              </a:spcAft>
              <a:buNone/>
            </a:pPr>
            <a:r>
              <a:rPr lang="en-US" dirty="0"/>
              <a:t>To advocate that pharmacists should be included as members of hospital and health-system ethics committees; further,</a:t>
            </a:r>
          </a:p>
          <a:p>
            <a:pPr marL="0" indent="0">
              <a:lnSpc>
                <a:spcPct val="110000"/>
              </a:lnSpc>
              <a:spcAft>
                <a:spcPts val="0"/>
              </a:spcAft>
              <a:buNone/>
            </a:pPr>
            <a:endParaRPr lang="en-US" dirty="0"/>
          </a:p>
          <a:p>
            <a:pPr marL="0" indent="0">
              <a:lnSpc>
                <a:spcPct val="110000"/>
              </a:lnSpc>
              <a:spcAft>
                <a:spcPts val="0"/>
              </a:spcAft>
              <a:buNone/>
            </a:pPr>
            <a:r>
              <a:rPr lang="en-US" dirty="0"/>
              <a:t>To encourage pharmacists to actively seek ethics consultations as appropriate; further,</a:t>
            </a:r>
          </a:p>
          <a:p>
            <a:pPr marL="0" indent="0">
              <a:lnSpc>
                <a:spcPct val="110000"/>
              </a:lnSpc>
              <a:spcAft>
                <a:spcPts val="0"/>
              </a:spcAft>
              <a:buNone/>
            </a:pPr>
            <a:endParaRPr lang="en-US" dirty="0"/>
          </a:p>
          <a:p>
            <a:pPr marL="0" indent="0">
              <a:lnSpc>
                <a:spcPct val="110000"/>
              </a:lnSpc>
              <a:spcAft>
                <a:spcPts val="0"/>
              </a:spcAft>
              <a:buNone/>
            </a:pPr>
            <a:r>
              <a:rPr lang="en-US" dirty="0"/>
              <a:t>To support continued inclusion of ethics in pharmacy education and encourage pharmacists serving on ethics committees to seek advanced training in healthcare ethics.</a:t>
            </a:r>
          </a:p>
          <a:p>
            <a:pPr marL="0" indent="0">
              <a:lnSpc>
                <a:spcPct val="110000"/>
              </a:lnSpc>
              <a:spcAft>
                <a:spcPts val="0"/>
              </a:spcAft>
              <a:buNone/>
            </a:pPr>
            <a:endParaRPr lang="en-US" dirty="0"/>
          </a:p>
          <a:p>
            <a:pPr marL="0" indent="0">
              <a:lnSpc>
                <a:spcPct val="110000"/>
              </a:lnSpc>
              <a:spcAft>
                <a:spcPts val="0"/>
              </a:spcAft>
              <a:buNone/>
            </a:pPr>
            <a:r>
              <a:rPr lang="en-US" i="1" dirty="0"/>
              <a:t>Note: This policy supersedes ASHP policy 1403.</a:t>
            </a:r>
          </a:p>
        </p:txBody>
      </p:sp>
    </p:spTree>
    <p:extLst>
      <p:ext uri="{BB962C8B-B14F-4D97-AF65-F5344CB8AC3E}">
        <p14:creationId xmlns:p14="http://schemas.microsoft.com/office/powerpoint/2010/main" val="3155108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err="1"/>
              <a:t>CPhP</a:t>
            </a:r>
            <a:r>
              <a:rPr lang="en-US" dirty="0"/>
              <a:t>: Enhancing the Safety of Hazardous Drug Product Handling (June)</a:t>
            </a:r>
          </a:p>
        </p:txBody>
      </p:sp>
      <p:sp>
        <p:nvSpPr>
          <p:cNvPr id="3" name="Text Placeholder 2"/>
          <p:cNvSpPr>
            <a:spLocks noGrp="1"/>
          </p:cNvSpPr>
          <p:nvPr>
            <p:ph type="body" sz="quarter" idx="11"/>
          </p:nvPr>
        </p:nvSpPr>
        <p:spPr>
          <a:xfrm>
            <a:off x="571500" y="1463421"/>
            <a:ext cx="9921875" cy="4855083"/>
          </a:xfrm>
        </p:spPr>
        <p:txBody>
          <a:bodyPr>
            <a:normAutofit fontScale="70000" lnSpcReduction="20000"/>
          </a:bodyPr>
          <a:lstStyle/>
          <a:p>
            <a:pPr marL="0" indent="0">
              <a:lnSpc>
                <a:spcPct val="120000"/>
              </a:lnSpc>
              <a:spcAft>
                <a:spcPts val="0"/>
              </a:spcAft>
              <a:buNone/>
            </a:pPr>
            <a:r>
              <a:rPr lang="en-US" dirty="0"/>
              <a:t>To advocate that pharmaceutical manufacturers and wholesale distributors employ decontamination practices to eliminate surface contamination on packages of hazardous drugs (HDs); further, </a:t>
            </a:r>
          </a:p>
          <a:p>
            <a:pPr marL="0" indent="0">
              <a:lnSpc>
                <a:spcPct val="120000"/>
              </a:lnSpc>
              <a:spcAft>
                <a:spcPts val="0"/>
              </a:spcAft>
              <a:buNone/>
            </a:pPr>
            <a:endParaRPr lang="en-US" dirty="0"/>
          </a:p>
          <a:p>
            <a:pPr marL="0" indent="0">
              <a:lnSpc>
                <a:spcPct val="120000"/>
              </a:lnSpc>
              <a:spcAft>
                <a:spcPts val="0"/>
              </a:spcAft>
              <a:buNone/>
            </a:pPr>
            <a:r>
              <a:rPr lang="en-US" dirty="0"/>
              <a:t>To advocate that pharmaceutical manufacturers develop closed-system transfer device compatible, ready-to-administer HD products; further,</a:t>
            </a:r>
          </a:p>
          <a:p>
            <a:pPr marL="0" indent="0">
              <a:lnSpc>
                <a:spcPct val="120000"/>
              </a:lnSpc>
              <a:spcAft>
                <a:spcPts val="0"/>
              </a:spcAft>
              <a:buNone/>
            </a:pPr>
            <a:endParaRPr lang="en-US" dirty="0"/>
          </a:p>
          <a:p>
            <a:pPr marL="0" indent="0">
              <a:lnSpc>
                <a:spcPct val="120000"/>
              </a:lnSpc>
              <a:spcAft>
                <a:spcPts val="0"/>
              </a:spcAft>
              <a:buNone/>
            </a:pPr>
            <a:r>
              <a:rPr lang="en-US" dirty="0"/>
              <a:t>To advocate for standardized labeling and package design for HDs that would alert handlers to the potential presence of surface contamination; further, </a:t>
            </a:r>
          </a:p>
          <a:p>
            <a:pPr marL="0" indent="0">
              <a:lnSpc>
                <a:spcPct val="120000"/>
              </a:lnSpc>
              <a:spcAft>
                <a:spcPts val="0"/>
              </a:spcAft>
              <a:buNone/>
            </a:pPr>
            <a:endParaRPr lang="en-US" dirty="0"/>
          </a:p>
          <a:p>
            <a:pPr marL="0" indent="0">
              <a:lnSpc>
                <a:spcPct val="120000"/>
              </a:lnSpc>
              <a:spcAft>
                <a:spcPts val="0"/>
              </a:spcAft>
              <a:buNone/>
            </a:pPr>
            <a:r>
              <a:rPr lang="en-US" dirty="0"/>
              <a:t>To advocate for pharmacist involvement in the development of policies, procedures, and operational assessments regarding administration of HDs.</a:t>
            </a:r>
          </a:p>
          <a:p>
            <a:pPr marL="0" indent="0">
              <a:lnSpc>
                <a:spcPct val="120000"/>
              </a:lnSpc>
              <a:spcAft>
                <a:spcPts val="0"/>
              </a:spcAft>
              <a:buNone/>
            </a:pPr>
            <a:endParaRPr lang="en-US" dirty="0"/>
          </a:p>
          <a:p>
            <a:pPr marL="0" indent="0">
              <a:lnSpc>
                <a:spcPct val="120000"/>
              </a:lnSpc>
              <a:spcAft>
                <a:spcPts val="0"/>
              </a:spcAft>
              <a:buNone/>
            </a:pPr>
            <a:r>
              <a:rPr lang="en-US" i="1" dirty="0"/>
              <a:t>Note: This policy supersedes ASHP policies 1615 and 1902.</a:t>
            </a:r>
          </a:p>
        </p:txBody>
      </p:sp>
    </p:spTree>
    <p:extLst>
      <p:ext uri="{BB962C8B-B14F-4D97-AF65-F5344CB8AC3E}">
        <p14:creationId xmlns:p14="http://schemas.microsoft.com/office/powerpoint/2010/main" val="3365943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err="1"/>
              <a:t>CPuP</a:t>
            </a:r>
            <a:r>
              <a:rPr lang="en-US" dirty="0"/>
              <a:t>: Independent Double Checks for Single Practitioners (June)</a:t>
            </a:r>
          </a:p>
        </p:txBody>
      </p:sp>
      <p:sp>
        <p:nvSpPr>
          <p:cNvPr id="3" name="Text Placeholder 2"/>
          <p:cNvSpPr>
            <a:spLocks noGrp="1"/>
          </p:cNvSpPr>
          <p:nvPr>
            <p:ph type="body" sz="quarter" idx="11"/>
          </p:nvPr>
        </p:nvSpPr>
        <p:spPr>
          <a:xfrm>
            <a:off x="990600" y="1717675"/>
            <a:ext cx="9921875" cy="3392805"/>
          </a:xfrm>
        </p:spPr>
        <p:txBody>
          <a:bodyPr>
            <a:normAutofit/>
          </a:bodyPr>
          <a:lstStyle/>
          <a:p>
            <a:pPr marL="0" indent="0">
              <a:buNone/>
            </a:pPr>
            <a:r>
              <a:rPr lang="en-US" dirty="0"/>
              <a:t>To advocate for implementation of independent double checks, when feasible, to reduce the risk of error when a single practitioner is solely responsible for ordering, dispensing, administering, and monitoring medication therapy.</a:t>
            </a:r>
          </a:p>
        </p:txBody>
      </p:sp>
    </p:spTree>
    <p:extLst>
      <p:ext uri="{BB962C8B-B14F-4D97-AF65-F5344CB8AC3E}">
        <p14:creationId xmlns:p14="http://schemas.microsoft.com/office/powerpoint/2010/main" val="2931104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err="1"/>
              <a:t>CPuP</a:t>
            </a:r>
            <a:r>
              <a:rPr lang="en-US" dirty="0"/>
              <a:t>: State Prescription Drug Monitoring Programs (June)</a:t>
            </a:r>
          </a:p>
        </p:txBody>
      </p:sp>
      <p:sp>
        <p:nvSpPr>
          <p:cNvPr id="3" name="Text Placeholder 2"/>
          <p:cNvSpPr>
            <a:spLocks noGrp="1"/>
          </p:cNvSpPr>
          <p:nvPr>
            <p:ph type="body" sz="quarter" idx="11"/>
          </p:nvPr>
        </p:nvSpPr>
        <p:spPr>
          <a:xfrm>
            <a:off x="512064" y="1795193"/>
            <a:ext cx="10298176" cy="4523311"/>
          </a:xfrm>
        </p:spPr>
        <p:txBody>
          <a:bodyPr>
            <a:noAutofit/>
          </a:bodyPr>
          <a:lstStyle/>
          <a:p>
            <a:pPr marL="0" indent="0">
              <a:spcAft>
                <a:spcPts val="0"/>
              </a:spcAft>
              <a:buNone/>
            </a:pPr>
            <a:r>
              <a:rPr lang="en-US" sz="2400" dirty="0"/>
              <a:t>To support continued state implementation of prescription drug monitoring programs that collect real-time, relevant, and standard information from all dispensing outpatient entities about controlled substances and monitored prescriptions; further, </a:t>
            </a:r>
          </a:p>
          <a:p>
            <a:pPr marL="0" indent="0">
              <a:spcAft>
                <a:spcPts val="0"/>
              </a:spcAft>
              <a:buNone/>
            </a:pPr>
            <a:endParaRPr lang="en-US" sz="2400" dirty="0"/>
          </a:p>
          <a:p>
            <a:pPr marL="0" indent="0">
              <a:spcAft>
                <a:spcPts val="0"/>
              </a:spcAft>
              <a:buNone/>
            </a:pPr>
            <a:r>
              <a:rPr lang="en-US" sz="2400" dirty="0"/>
              <a:t>To advocate that such programs and states seek adoption into health information exchanges to best integrate into electronic health records and to allow prescribers, the pharmacy workforce, and other practitioners to proactively monitor data for appropriate assessment and dispensing; further, </a:t>
            </a:r>
          </a:p>
          <a:p>
            <a:pPr marL="0" indent="0">
              <a:spcAft>
                <a:spcPts val="0"/>
              </a:spcAft>
              <a:buNone/>
            </a:pPr>
            <a:endParaRPr lang="en-US" sz="2400" dirty="0"/>
          </a:p>
          <a:p>
            <a:pPr marL="0" indent="0">
              <a:spcAft>
                <a:spcPts val="0"/>
              </a:spcAft>
              <a:buNone/>
            </a:pPr>
            <a:r>
              <a:rPr lang="en-US" sz="2400" dirty="0"/>
              <a:t>To advocate that such programs improve their interstate data integration to enhance clinical decision-making and end-user satisfaction; further, </a:t>
            </a:r>
          </a:p>
          <a:p>
            <a:pPr marL="0" indent="0">
              <a:spcAft>
                <a:spcPts val="0"/>
              </a:spcAft>
              <a:buNone/>
            </a:pPr>
            <a:endParaRPr lang="en-US" sz="2000" dirty="0"/>
          </a:p>
        </p:txBody>
      </p:sp>
    </p:spTree>
    <p:extLst>
      <p:ext uri="{BB962C8B-B14F-4D97-AF65-F5344CB8AC3E}">
        <p14:creationId xmlns:p14="http://schemas.microsoft.com/office/powerpoint/2010/main" val="2625655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err="1"/>
              <a:t>CPuP</a:t>
            </a:r>
            <a:r>
              <a:rPr lang="en-US" dirty="0"/>
              <a:t>: State Prescription Drug Monitoring Programs (Cont’d) (June)</a:t>
            </a:r>
          </a:p>
        </p:txBody>
      </p:sp>
      <p:sp>
        <p:nvSpPr>
          <p:cNvPr id="3" name="Text Placeholder 2"/>
          <p:cNvSpPr>
            <a:spLocks noGrp="1"/>
          </p:cNvSpPr>
          <p:nvPr>
            <p:ph type="body" sz="quarter" idx="11"/>
          </p:nvPr>
        </p:nvSpPr>
        <p:spPr>
          <a:xfrm>
            <a:off x="512064" y="1601445"/>
            <a:ext cx="10298176" cy="5015015"/>
          </a:xfrm>
        </p:spPr>
        <p:txBody>
          <a:bodyPr>
            <a:noAutofit/>
          </a:bodyPr>
          <a:lstStyle/>
          <a:p>
            <a:pPr marL="0" indent="0">
              <a:lnSpc>
                <a:spcPct val="120000"/>
              </a:lnSpc>
              <a:spcAft>
                <a:spcPts val="0"/>
              </a:spcAft>
              <a:buNone/>
            </a:pPr>
            <a:r>
              <a:rPr lang="en-US" sz="2400" dirty="0"/>
              <a:t>To advocate against unilateral use of these systems that may lead to patient stigmatization or prevent them from seeking appropriate medical care; further,</a:t>
            </a:r>
          </a:p>
          <a:p>
            <a:pPr marL="0" indent="0">
              <a:lnSpc>
                <a:spcPct val="120000"/>
              </a:lnSpc>
              <a:spcAft>
                <a:spcPts val="0"/>
              </a:spcAft>
              <a:buNone/>
            </a:pPr>
            <a:endParaRPr lang="en-US" sz="2400" dirty="0"/>
          </a:p>
          <a:p>
            <a:pPr marL="0" indent="0">
              <a:lnSpc>
                <a:spcPct val="120000"/>
              </a:lnSpc>
              <a:spcAft>
                <a:spcPts val="0"/>
              </a:spcAft>
              <a:buNone/>
            </a:pPr>
            <a:r>
              <a:rPr lang="en-US" sz="2400" dirty="0"/>
              <a:t>To encourage policies that allow the pharmacy workforce to gain access to databases without holding licensure in each state; further,</a:t>
            </a:r>
          </a:p>
          <a:p>
            <a:pPr marL="0" indent="0">
              <a:lnSpc>
                <a:spcPct val="120000"/>
              </a:lnSpc>
              <a:spcAft>
                <a:spcPts val="0"/>
              </a:spcAft>
              <a:buNone/>
            </a:pPr>
            <a:endParaRPr lang="en-US" sz="2400" dirty="0"/>
          </a:p>
          <a:p>
            <a:pPr marL="0" indent="0">
              <a:lnSpc>
                <a:spcPct val="120000"/>
              </a:lnSpc>
              <a:spcAft>
                <a:spcPts val="0"/>
              </a:spcAft>
              <a:buNone/>
            </a:pPr>
            <a:r>
              <a:rPr lang="en-US" sz="2400" dirty="0"/>
              <a:t>To promote research on the effects of prescription drug monitoring programs and electronic health record programs on prescribing, dispensing, misuse, morbidity, and mortality.</a:t>
            </a:r>
          </a:p>
          <a:p>
            <a:pPr marL="0" indent="0">
              <a:lnSpc>
                <a:spcPct val="120000"/>
              </a:lnSpc>
              <a:spcAft>
                <a:spcPts val="0"/>
              </a:spcAft>
              <a:buNone/>
            </a:pPr>
            <a:endParaRPr lang="en-US" sz="2400" dirty="0"/>
          </a:p>
          <a:p>
            <a:pPr marL="0" indent="0">
              <a:lnSpc>
                <a:spcPct val="120000"/>
              </a:lnSpc>
              <a:spcAft>
                <a:spcPts val="0"/>
              </a:spcAft>
              <a:buNone/>
            </a:pPr>
            <a:r>
              <a:rPr lang="en-US" sz="2400" i="1" dirty="0"/>
              <a:t>Note: This policy would supersede ASHP policy 1408.</a:t>
            </a:r>
          </a:p>
        </p:txBody>
      </p:sp>
    </p:spTree>
    <p:extLst>
      <p:ext uri="{BB962C8B-B14F-4D97-AF65-F5344CB8AC3E}">
        <p14:creationId xmlns:p14="http://schemas.microsoft.com/office/powerpoint/2010/main" val="1856154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COT: Testing for Pregnancy Status (June)</a:t>
            </a:r>
          </a:p>
        </p:txBody>
      </p:sp>
      <p:sp>
        <p:nvSpPr>
          <p:cNvPr id="3" name="Text Placeholder 2"/>
          <p:cNvSpPr>
            <a:spLocks noGrp="1"/>
          </p:cNvSpPr>
          <p:nvPr>
            <p:ph type="body" sz="quarter" idx="11"/>
          </p:nvPr>
        </p:nvSpPr>
        <p:spPr>
          <a:xfrm>
            <a:off x="699052" y="1611749"/>
            <a:ext cx="9921875" cy="3634501"/>
          </a:xfrm>
        </p:spPr>
        <p:txBody>
          <a:bodyPr>
            <a:normAutofit/>
          </a:bodyPr>
          <a:lstStyle/>
          <a:p>
            <a:pPr marL="0" indent="0">
              <a:lnSpc>
                <a:spcPct val="120000"/>
              </a:lnSpc>
              <a:spcAft>
                <a:spcPts val="0"/>
              </a:spcAft>
              <a:buNone/>
            </a:pPr>
            <a:r>
              <a:rPr lang="en-US" sz="2800" dirty="0"/>
              <a:t>To affirm that pregnancy testing should occur only with the patient’s informed consent or assent, when feasible, and only when the test results would change medical management; further, </a:t>
            </a:r>
          </a:p>
          <a:p>
            <a:pPr marL="0" indent="0">
              <a:lnSpc>
                <a:spcPct val="120000"/>
              </a:lnSpc>
              <a:spcAft>
                <a:spcPts val="0"/>
              </a:spcAft>
              <a:buNone/>
            </a:pPr>
            <a:endParaRPr lang="en-US" sz="2800" dirty="0"/>
          </a:p>
          <a:p>
            <a:pPr marL="0" indent="0">
              <a:lnSpc>
                <a:spcPct val="120000"/>
              </a:lnSpc>
              <a:spcAft>
                <a:spcPts val="0"/>
              </a:spcAft>
              <a:buNone/>
            </a:pPr>
            <a:r>
              <a:rPr lang="en-US" sz="2800" dirty="0"/>
              <a:t>To affirm that a positive pregnancy test should not compromise the integrity of evidence-based, patient-centered care.</a:t>
            </a:r>
          </a:p>
        </p:txBody>
      </p:sp>
    </p:spTree>
    <p:extLst>
      <p:ext uri="{BB962C8B-B14F-4D97-AF65-F5344CB8AC3E}">
        <p14:creationId xmlns:p14="http://schemas.microsoft.com/office/powerpoint/2010/main" val="3449474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COT: Nonprescription Status of Rescue and Reversal Medications (June)</a:t>
            </a:r>
          </a:p>
        </p:txBody>
      </p:sp>
      <p:sp>
        <p:nvSpPr>
          <p:cNvPr id="3" name="Text Placeholder 2"/>
          <p:cNvSpPr>
            <a:spLocks noGrp="1"/>
          </p:cNvSpPr>
          <p:nvPr>
            <p:ph type="body" sz="quarter" idx="11"/>
          </p:nvPr>
        </p:nvSpPr>
        <p:spPr>
          <a:xfrm>
            <a:off x="675640" y="1611749"/>
            <a:ext cx="10246360" cy="4880491"/>
          </a:xfrm>
        </p:spPr>
        <p:txBody>
          <a:bodyPr>
            <a:normAutofit fontScale="85000" lnSpcReduction="10000"/>
          </a:bodyPr>
          <a:lstStyle/>
          <a:p>
            <a:pPr marL="0" indent="0">
              <a:lnSpc>
                <a:spcPct val="110000"/>
              </a:lnSpc>
              <a:spcAft>
                <a:spcPts val="0"/>
              </a:spcAft>
              <a:buNone/>
            </a:pPr>
            <a:r>
              <a:rPr lang="en-US" dirty="0"/>
              <a:t>To support the nonprescription status of medications intended for evidence-based rescue use or reversal of potentially fatal events, in delivery systems appropriate for administration by lay persons; further, </a:t>
            </a:r>
          </a:p>
          <a:p>
            <a:pPr marL="0" indent="0">
              <a:lnSpc>
                <a:spcPct val="110000"/>
              </a:lnSpc>
              <a:spcAft>
                <a:spcPts val="0"/>
              </a:spcAft>
              <a:buNone/>
            </a:pPr>
            <a:endParaRPr lang="en-US" dirty="0"/>
          </a:p>
          <a:p>
            <a:pPr marL="0" indent="0">
              <a:lnSpc>
                <a:spcPct val="110000"/>
              </a:lnSpc>
              <a:spcAft>
                <a:spcPts val="0"/>
              </a:spcAft>
              <a:buNone/>
            </a:pPr>
            <a:r>
              <a:rPr lang="en-US" dirty="0"/>
              <a:t>To promote practices and policies that ensure affordable and equitable access to rescue and reversal medications; further,</a:t>
            </a:r>
          </a:p>
          <a:p>
            <a:pPr marL="0" indent="0">
              <a:lnSpc>
                <a:spcPct val="110000"/>
              </a:lnSpc>
              <a:spcAft>
                <a:spcPts val="0"/>
              </a:spcAft>
              <a:buNone/>
            </a:pPr>
            <a:endParaRPr lang="en-US" dirty="0"/>
          </a:p>
          <a:p>
            <a:pPr marL="0" indent="0">
              <a:lnSpc>
                <a:spcPct val="110000"/>
              </a:lnSpc>
              <a:spcAft>
                <a:spcPts val="0"/>
              </a:spcAft>
              <a:buNone/>
            </a:pPr>
            <a:r>
              <a:rPr lang="en-US" dirty="0"/>
              <a:t>To support and foster standardized education and training on the role of rescue and reversal medications and their proper storage, proper administration, safe use, and appropriate follow-up care.</a:t>
            </a:r>
          </a:p>
        </p:txBody>
      </p:sp>
    </p:spTree>
    <p:extLst>
      <p:ext uri="{BB962C8B-B14F-4D97-AF65-F5344CB8AC3E}">
        <p14:creationId xmlns:p14="http://schemas.microsoft.com/office/powerpoint/2010/main" val="2811551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0088" y="300957"/>
            <a:ext cx="11264348" cy="1315808"/>
          </a:xfrm>
        </p:spPr>
        <p:txBody>
          <a:bodyPr>
            <a:noAutofit/>
          </a:bodyPr>
          <a:lstStyle/>
          <a:p>
            <a:pPr>
              <a:lnSpc>
                <a:spcPct val="100000"/>
              </a:lnSpc>
              <a:spcBef>
                <a:spcPts val="0"/>
              </a:spcBef>
            </a:pPr>
            <a:r>
              <a:rPr lang="en-US" sz="3400" dirty="0"/>
              <a:t>CEWD: Opposition to Pharmacy Jurisprudence Examination Requirement (June)</a:t>
            </a:r>
          </a:p>
        </p:txBody>
      </p:sp>
      <p:sp>
        <p:nvSpPr>
          <p:cNvPr id="3" name="Text Placeholder 2"/>
          <p:cNvSpPr>
            <a:spLocks noGrp="1"/>
          </p:cNvSpPr>
          <p:nvPr>
            <p:ph type="body" sz="quarter" idx="11"/>
          </p:nvPr>
        </p:nvSpPr>
        <p:spPr>
          <a:xfrm>
            <a:off x="684488" y="1616765"/>
            <a:ext cx="10553355" cy="4812863"/>
          </a:xfrm>
        </p:spPr>
        <p:txBody>
          <a:bodyPr>
            <a:normAutofit fontScale="92500" lnSpcReduction="20000"/>
          </a:bodyPr>
          <a:lstStyle/>
          <a:p>
            <a:pPr marL="0" indent="0">
              <a:lnSpc>
                <a:spcPct val="120000"/>
              </a:lnSpc>
              <a:spcAft>
                <a:spcPts val="0"/>
              </a:spcAft>
              <a:buNone/>
            </a:pPr>
            <a:r>
              <a:rPr lang="en-US" dirty="0"/>
              <a:t>To advocate for the removal of standalone examination of federal or state pharmacy law as a requirement for licensure to increase interstate practice flexibility; further,</a:t>
            </a:r>
          </a:p>
          <a:p>
            <a:pPr marL="0" indent="0">
              <a:lnSpc>
                <a:spcPct val="120000"/>
              </a:lnSpc>
              <a:spcAft>
                <a:spcPts val="0"/>
              </a:spcAft>
              <a:buNone/>
            </a:pPr>
            <a:endParaRPr lang="en-US" dirty="0"/>
          </a:p>
          <a:p>
            <a:pPr marL="0" indent="0">
              <a:lnSpc>
                <a:spcPct val="120000"/>
              </a:lnSpc>
              <a:spcAft>
                <a:spcPts val="0"/>
              </a:spcAft>
              <a:buNone/>
            </a:pPr>
            <a:r>
              <a:rPr lang="en-US" dirty="0"/>
              <a:t>To support ongoing education of the pharmacy workforce on pertinent federal and state pharmacy laws; further, </a:t>
            </a:r>
          </a:p>
          <a:p>
            <a:pPr marL="0" indent="0">
              <a:lnSpc>
                <a:spcPct val="120000"/>
              </a:lnSpc>
              <a:spcAft>
                <a:spcPts val="0"/>
              </a:spcAft>
              <a:buNone/>
            </a:pPr>
            <a:endParaRPr lang="en-US" dirty="0"/>
          </a:p>
          <a:p>
            <a:pPr marL="0" indent="0">
              <a:lnSpc>
                <a:spcPct val="120000"/>
              </a:lnSpc>
              <a:spcAft>
                <a:spcPts val="0"/>
              </a:spcAft>
              <a:buNone/>
            </a:pPr>
            <a:r>
              <a:rPr lang="en-US" dirty="0"/>
              <a:t>To acknowledge that it is a professional obligation of the pharmacy workforce to practice in compliance with federal and state laws. </a:t>
            </a:r>
          </a:p>
        </p:txBody>
      </p:sp>
    </p:spTree>
    <p:extLst>
      <p:ext uri="{BB962C8B-B14F-4D97-AF65-F5344CB8AC3E}">
        <p14:creationId xmlns:p14="http://schemas.microsoft.com/office/powerpoint/2010/main" val="2126228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The House of Delegates</a:t>
            </a:r>
          </a:p>
        </p:txBody>
      </p:sp>
      <p:sp>
        <p:nvSpPr>
          <p:cNvPr id="3" name="Text Placeholder 2"/>
          <p:cNvSpPr>
            <a:spLocks noGrp="1"/>
          </p:cNvSpPr>
          <p:nvPr>
            <p:ph type="body" sz="quarter" idx="11"/>
          </p:nvPr>
        </p:nvSpPr>
        <p:spPr/>
        <p:txBody>
          <a:bodyPr/>
          <a:lstStyle/>
          <a:p>
            <a:r>
              <a:rPr lang="en-US" dirty="0"/>
              <a:t>Ultimate authority over </a:t>
            </a:r>
            <a:br>
              <a:rPr lang="en-US" dirty="0"/>
            </a:br>
            <a:r>
              <a:rPr lang="en-US" dirty="0"/>
              <a:t>ASHP professional policies</a:t>
            </a:r>
          </a:p>
        </p:txBody>
      </p:sp>
      <p:sp>
        <p:nvSpPr>
          <p:cNvPr id="4" name="Text Placeholder 3"/>
          <p:cNvSpPr>
            <a:spLocks noGrp="1"/>
          </p:cNvSpPr>
          <p:nvPr>
            <p:ph type="body" sz="quarter" idx="12"/>
          </p:nvPr>
        </p:nvSpPr>
        <p:spPr>
          <a:xfrm>
            <a:off x="1605959" y="4171837"/>
            <a:ext cx="8611833" cy="635054"/>
          </a:xfrm>
        </p:spPr>
        <p:txBody>
          <a:bodyPr/>
          <a:lstStyle/>
          <a:p>
            <a:r>
              <a:rPr lang="en-US" sz="2000" dirty="0"/>
              <a:t>One annual session consisting of 2 in-person meetings at the June House of Delegates and 3 virtual meetings (March, May, and November)</a:t>
            </a:r>
          </a:p>
          <a:p>
            <a:endParaRPr lang="en-US" dirty="0"/>
          </a:p>
        </p:txBody>
      </p:sp>
      <p:sp>
        <p:nvSpPr>
          <p:cNvPr id="5" name="Text Placeholder 4"/>
          <p:cNvSpPr>
            <a:spLocks noGrp="1"/>
          </p:cNvSpPr>
          <p:nvPr>
            <p:ph type="body" sz="quarter" idx="13"/>
          </p:nvPr>
        </p:nvSpPr>
        <p:spPr>
          <a:xfrm>
            <a:off x="1605959" y="4925118"/>
            <a:ext cx="7502525" cy="1493693"/>
          </a:xfrm>
        </p:spPr>
        <p:txBody>
          <a:bodyPr>
            <a:normAutofit fontScale="92500" lnSpcReduction="10000"/>
          </a:bodyPr>
          <a:lstStyle/>
          <a:p>
            <a:pPr marL="571500">
              <a:lnSpc>
                <a:spcPct val="80000"/>
              </a:lnSpc>
            </a:pPr>
            <a:r>
              <a:rPr lang="en-US" dirty="0"/>
              <a:t>The House considers professional policy proposals that have been approved by the Board of Directors</a:t>
            </a:r>
          </a:p>
          <a:p>
            <a:pPr indent="0">
              <a:lnSpc>
                <a:spcPct val="80000"/>
              </a:lnSpc>
              <a:buNone/>
            </a:pPr>
            <a:endParaRPr lang="en-US" dirty="0"/>
          </a:p>
          <a:p>
            <a:pPr indent="0">
              <a:lnSpc>
                <a:spcPct val="80000"/>
              </a:lnSpc>
              <a:buNone/>
            </a:pPr>
            <a:endParaRPr lang="en-US" dirty="0"/>
          </a:p>
          <a:p>
            <a:pPr marL="571500">
              <a:lnSpc>
                <a:spcPct val="80000"/>
              </a:lnSpc>
            </a:pPr>
            <a:r>
              <a:rPr lang="en-US" dirty="0"/>
              <a:t>Most of these professional policy proposals are contained in reports from ASHP councils but may come from other component bodies, delegates, or ASHP members</a:t>
            </a:r>
          </a:p>
          <a:p>
            <a:endParaRPr lang="en-US" dirty="0"/>
          </a:p>
        </p:txBody>
      </p:sp>
    </p:spTree>
    <p:extLst>
      <p:ext uri="{BB962C8B-B14F-4D97-AF65-F5344CB8AC3E}">
        <p14:creationId xmlns:p14="http://schemas.microsoft.com/office/powerpoint/2010/main" val="4017872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1782" y="296900"/>
            <a:ext cx="11108436" cy="923925"/>
          </a:xfrm>
        </p:spPr>
        <p:txBody>
          <a:bodyPr>
            <a:noAutofit/>
          </a:bodyPr>
          <a:lstStyle/>
          <a:p>
            <a:r>
              <a:rPr lang="en-US" sz="3400" dirty="0"/>
              <a:t>CPM: Documentation of Patient-Care Services in the Permanent Health Record (June)</a:t>
            </a:r>
          </a:p>
        </p:txBody>
      </p:sp>
      <p:sp>
        <p:nvSpPr>
          <p:cNvPr id="3" name="Text Placeholder 2"/>
          <p:cNvSpPr>
            <a:spLocks noGrp="1"/>
          </p:cNvSpPr>
          <p:nvPr>
            <p:ph type="body" sz="quarter" idx="11"/>
          </p:nvPr>
        </p:nvSpPr>
        <p:spPr>
          <a:xfrm>
            <a:off x="541782" y="1367125"/>
            <a:ext cx="10180982" cy="5193975"/>
          </a:xfrm>
        </p:spPr>
        <p:txBody>
          <a:bodyPr>
            <a:normAutofit lnSpcReduction="10000"/>
          </a:bodyPr>
          <a:lstStyle/>
          <a:p>
            <a:pPr marL="0" indent="0">
              <a:lnSpc>
                <a:spcPct val="110000"/>
              </a:lnSpc>
              <a:spcAft>
                <a:spcPts val="0"/>
              </a:spcAft>
              <a:buNone/>
            </a:pPr>
            <a:r>
              <a:rPr lang="en-US" dirty="0"/>
              <a:t>To advocate for public policies that support documentation of patient-care services provided by the pharmacy workforce in the permanent patient health record; further, </a:t>
            </a:r>
          </a:p>
          <a:p>
            <a:pPr marL="0" indent="0">
              <a:lnSpc>
                <a:spcPct val="110000"/>
              </a:lnSpc>
              <a:spcAft>
                <a:spcPts val="0"/>
              </a:spcAft>
              <a:buNone/>
            </a:pPr>
            <a:endParaRPr lang="en-US" dirty="0"/>
          </a:p>
          <a:p>
            <a:pPr marL="0" indent="0">
              <a:lnSpc>
                <a:spcPct val="110000"/>
              </a:lnSpc>
              <a:spcAft>
                <a:spcPts val="0"/>
              </a:spcAft>
              <a:buNone/>
            </a:pPr>
            <a:r>
              <a:rPr lang="en-US" dirty="0"/>
              <a:t>To advocate for the design and use of electronic health records with a common documentation space to accommodate all healthcare team members.</a:t>
            </a:r>
          </a:p>
          <a:p>
            <a:pPr marL="0" indent="0">
              <a:lnSpc>
                <a:spcPct val="110000"/>
              </a:lnSpc>
              <a:spcAft>
                <a:spcPts val="0"/>
              </a:spcAft>
              <a:buNone/>
            </a:pPr>
            <a:endParaRPr lang="en-US" dirty="0"/>
          </a:p>
          <a:p>
            <a:pPr marL="0" indent="0">
              <a:lnSpc>
                <a:spcPct val="110000"/>
              </a:lnSpc>
              <a:spcAft>
                <a:spcPts val="0"/>
              </a:spcAft>
              <a:buNone/>
            </a:pPr>
            <a:r>
              <a:rPr lang="en-US" i="1" dirty="0"/>
              <a:t>Note: This policy supersedes ASHP policy 1419.</a:t>
            </a:r>
          </a:p>
        </p:txBody>
      </p:sp>
    </p:spTree>
    <p:extLst>
      <p:ext uri="{BB962C8B-B14F-4D97-AF65-F5344CB8AC3E}">
        <p14:creationId xmlns:p14="http://schemas.microsoft.com/office/powerpoint/2010/main" val="317032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400" dirty="0"/>
              <a:t>CPM: Safe Medication Sourcing, Storage, Preparation, and Administration in All Sites of Care (June)</a:t>
            </a:r>
          </a:p>
        </p:txBody>
      </p:sp>
      <p:sp>
        <p:nvSpPr>
          <p:cNvPr id="3" name="Text Placeholder 2"/>
          <p:cNvSpPr>
            <a:spLocks noGrp="1"/>
          </p:cNvSpPr>
          <p:nvPr>
            <p:ph type="body" sz="quarter" idx="11"/>
          </p:nvPr>
        </p:nvSpPr>
        <p:spPr>
          <a:xfrm>
            <a:off x="615581" y="1890670"/>
            <a:ext cx="10169188" cy="3455947"/>
          </a:xfrm>
        </p:spPr>
        <p:txBody>
          <a:bodyPr>
            <a:normAutofit/>
          </a:bodyPr>
          <a:lstStyle/>
          <a:p>
            <a:pPr marL="0" indent="0">
              <a:spcAft>
                <a:spcPts val="0"/>
              </a:spcAft>
              <a:buNone/>
            </a:pPr>
            <a:r>
              <a:rPr lang="en-US" dirty="0"/>
              <a:t>To advocate that all sites of care be required to meet the same regulatory standards for medication sourcing, storage, preparation, and administration to ensure safety and quality.</a:t>
            </a:r>
          </a:p>
          <a:p>
            <a:pPr marL="0" indent="0">
              <a:spcAft>
                <a:spcPts val="0"/>
              </a:spcAft>
              <a:buNone/>
            </a:pPr>
            <a:endParaRPr lang="en-US" dirty="0"/>
          </a:p>
          <a:p>
            <a:pPr marL="0" indent="0">
              <a:spcAft>
                <a:spcPts val="0"/>
              </a:spcAft>
              <a:buNone/>
            </a:pPr>
            <a:r>
              <a:rPr lang="en-US" i="1" dirty="0"/>
              <a:t>Note: This policy supersedes ASHP policy 1914.</a:t>
            </a:r>
          </a:p>
        </p:txBody>
      </p:sp>
    </p:spTree>
    <p:extLst>
      <p:ext uri="{BB962C8B-B14F-4D97-AF65-F5344CB8AC3E}">
        <p14:creationId xmlns:p14="http://schemas.microsoft.com/office/powerpoint/2010/main" val="2417778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1782" y="355601"/>
            <a:ext cx="11108436" cy="679570"/>
          </a:xfrm>
        </p:spPr>
        <p:txBody>
          <a:bodyPr>
            <a:normAutofit/>
          </a:bodyPr>
          <a:lstStyle/>
          <a:p>
            <a:r>
              <a:rPr lang="en-US" dirty="0" err="1"/>
              <a:t>CPhP</a:t>
            </a:r>
            <a:r>
              <a:rPr lang="en-US" dirty="0"/>
              <a:t>: Independent Prescribing Authority (June)</a:t>
            </a:r>
          </a:p>
        </p:txBody>
      </p:sp>
      <p:sp>
        <p:nvSpPr>
          <p:cNvPr id="3" name="Text Placeholder 2"/>
          <p:cNvSpPr>
            <a:spLocks noGrp="1"/>
          </p:cNvSpPr>
          <p:nvPr>
            <p:ph type="body" sz="quarter" idx="11"/>
          </p:nvPr>
        </p:nvSpPr>
        <p:spPr>
          <a:xfrm>
            <a:off x="541782" y="958550"/>
            <a:ext cx="10232610" cy="5666537"/>
          </a:xfrm>
        </p:spPr>
        <p:txBody>
          <a:bodyPr>
            <a:normAutofit fontScale="70000" lnSpcReduction="20000"/>
          </a:bodyPr>
          <a:lstStyle/>
          <a:p>
            <a:pPr marL="0" indent="0">
              <a:lnSpc>
                <a:spcPct val="120000"/>
              </a:lnSpc>
              <a:spcAft>
                <a:spcPts val="0"/>
              </a:spcAft>
              <a:buNone/>
            </a:pPr>
            <a:r>
              <a:rPr lang="en-US" dirty="0"/>
              <a:t>To affirm that pharmacists are highly trained medication experts on the interprofessional care team who make evidence-based decisions; further,</a:t>
            </a:r>
          </a:p>
          <a:p>
            <a:pPr marL="0" indent="0">
              <a:lnSpc>
                <a:spcPct val="120000"/>
              </a:lnSpc>
              <a:spcAft>
                <a:spcPts val="0"/>
              </a:spcAft>
              <a:buNone/>
            </a:pPr>
            <a:endParaRPr lang="en-US" dirty="0"/>
          </a:p>
          <a:p>
            <a:pPr marL="0" indent="0">
              <a:lnSpc>
                <a:spcPct val="120000"/>
              </a:lnSpc>
              <a:spcAft>
                <a:spcPts val="0"/>
              </a:spcAft>
              <a:buNone/>
            </a:pPr>
            <a:r>
              <a:rPr lang="en-US" dirty="0"/>
              <a:t>To advocate that pharmacists have independent authority to initiate, monitor, modify, and deprescribe all schedules and classes of medications, commensurate with the pharmacist’s training and in accordance with the standard of care; further,</a:t>
            </a:r>
          </a:p>
          <a:p>
            <a:pPr marL="0" indent="0">
              <a:lnSpc>
                <a:spcPct val="120000"/>
              </a:lnSpc>
              <a:spcAft>
                <a:spcPts val="0"/>
              </a:spcAft>
              <a:buNone/>
            </a:pPr>
            <a:endParaRPr lang="en-US" dirty="0"/>
          </a:p>
          <a:p>
            <a:pPr marL="0" indent="0">
              <a:lnSpc>
                <a:spcPct val="120000"/>
              </a:lnSpc>
              <a:spcAft>
                <a:spcPts val="0"/>
              </a:spcAft>
              <a:buNone/>
            </a:pPr>
            <a:r>
              <a:rPr lang="en-US" dirty="0"/>
              <a:t>To encourage healthcare delivery organizations to establish credentialing and privileging processes for pharmacists that delineate scope of practice, support pharmacist prescribing, and ensure that pharmacists who prescribe are accountable, competent, and qualified to do so; further, </a:t>
            </a:r>
          </a:p>
          <a:p>
            <a:pPr marL="0" indent="0">
              <a:lnSpc>
                <a:spcPct val="120000"/>
              </a:lnSpc>
              <a:spcAft>
                <a:spcPts val="0"/>
              </a:spcAft>
              <a:buNone/>
            </a:pPr>
            <a:endParaRPr lang="en-US" dirty="0"/>
          </a:p>
          <a:p>
            <a:pPr marL="0" indent="0">
              <a:lnSpc>
                <a:spcPct val="120000"/>
              </a:lnSpc>
              <a:spcAft>
                <a:spcPts val="0"/>
              </a:spcAft>
              <a:buNone/>
            </a:pPr>
            <a:r>
              <a:rPr lang="en-US" dirty="0"/>
              <a:t>To advocate that pharmacists be recognized as authorized providers by payers, pharmacies, and industry. </a:t>
            </a:r>
          </a:p>
          <a:p>
            <a:pPr marL="0" indent="0">
              <a:lnSpc>
                <a:spcPct val="120000"/>
              </a:lnSpc>
              <a:spcAft>
                <a:spcPts val="0"/>
              </a:spcAft>
              <a:buNone/>
            </a:pPr>
            <a:endParaRPr lang="en-US" i="1" dirty="0"/>
          </a:p>
          <a:p>
            <a:pPr marL="0" indent="0">
              <a:lnSpc>
                <a:spcPct val="120000"/>
              </a:lnSpc>
              <a:spcAft>
                <a:spcPts val="0"/>
              </a:spcAft>
              <a:buNone/>
            </a:pPr>
            <a:r>
              <a:rPr lang="en-US" i="1" dirty="0"/>
              <a:t>Note: This policy supersedes ASHP policies 2236 and 2251.</a:t>
            </a:r>
          </a:p>
        </p:txBody>
      </p:sp>
    </p:spTree>
    <p:extLst>
      <p:ext uri="{BB962C8B-B14F-4D97-AF65-F5344CB8AC3E}">
        <p14:creationId xmlns:p14="http://schemas.microsoft.com/office/powerpoint/2010/main" val="2421501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2064" y="259578"/>
            <a:ext cx="11108436" cy="1178179"/>
          </a:xfrm>
        </p:spPr>
        <p:txBody>
          <a:bodyPr>
            <a:noAutofit/>
          </a:bodyPr>
          <a:lstStyle/>
          <a:p>
            <a:pPr>
              <a:lnSpc>
                <a:spcPct val="100000"/>
              </a:lnSpc>
              <a:spcBef>
                <a:spcPts val="0"/>
              </a:spcBef>
            </a:pPr>
            <a:r>
              <a:rPr lang="en-US" sz="3400" dirty="0"/>
              <a:t>CEWD: Additional Education Requirements for Pharmacy Technicians in Advanced Roles (June)</a:t>
            </a:r>
          </a:p>
        </p:txBody>
      </p:sp>
      <p:sp>
        <p:nvSpPr>
          <p:cNvPr id="3" name="Text Placeholder 2"/>
          <p:cNvSpPr>
            <a:spLocks noGrp="1"/>
          </p:cNvSpPr>
          <p:nvPr>
            <p:ph type="body" sz="quarter" idx="11"/>
          </p:nvPr>
        </p:nvSpPr>
        <p:spPr>
          <a:xfrm>
            <a:off x="512064" y="1437757"/>
            <a:ext cx="11108436" cy="4664464"/>
          </a:xfrm>
        </p:spPr>
        <p:txBody>
          <a:bodyPr>
            <a:normAutofit fontScale="70000" lnSpcReduction="20000"/>
          </a:bodyPr>
          <a:lstStyle/>
          <a:p>
            <a:pPr marL="0" indent="0">
              <a:buNone/>
            </a:pPr>
            <a:r>
              <a:rPr lang="en-US" dirty="0"/>
              <a:t>To recognize that highly trained and skilled pharmacy technicians working in advanced roles regularly perform complex and critical medication-use procedures, and that a safe and effective medication-use process depends significantly on the skills, knowledge, and competency of those pharmacy technicians to perform those tasks; further,</a:t>
            </a:r>
          </a:p>
          <a:p>
            <a:pPr marL="0" indent="0">
              <a:buNone/>
            </a:pPr>
            <a:r>
              <a:rPr lang="en-US" dirty="0"/>
              <a:t>To reaffirm that all pharmacy technicians should complete an ASHP-accredited training program, be certified by the Pharmacy Technician Certification Board, and be licensed by state boards of pharmacy; further,</a:t>
            </a:r>
          </a:p>
          <a:p>
            <a:pPr marL="0" indent="0">
              <a:buNone/>
            </a:pPr>
            <a:r>
              <a:rPr lang="en-US" dirty="0"/>
              <a:t>To advocate that beyond those requirements, pharmacy technicians working in advanced roles should complete at a minimum an associate of science degree and demonstrate ongoing competencies specific to the tasks to be performed; further,</a:t>
            </a:r>
          </a:p>
          <a:p>
            <a:pPr marL="0" indent="0">
              <a:buNone/>
            </a:pPr>
            <a:r>
              <a:rPr lang="en-US" dirty="0"/>
              <a:t>To advocate that expansion of pharmacy technician duties into expanded, advanced roles should include consideration of potential risk to patients and that ongoing quality assurance metrics should be established to assure patient safety.</a:t>
            </a:r>
          </a:p>
          <a:p>
            <a:pPr marL="0" indent="0">
              <a:buNone/>
            </a:pPr>
            <a:r>
              <a:rPr lang="en-US" i="1" dirty="0"/>
              <a:t>Note: This policy would supersede ASHP policy 1203.</a:t>
            </a:r>
          </a:p>
        </p:txBody>
      </p:sp>
    </p:spTree>
    <p:extLst>
      <p:ext uri="{BB962C8B-B14F-4D97-AF65-F5344CB8AC3E}">
        <p14:creationId xmlns:p14="http://schemas.microsoft.com/office/powerpoint/2010/main" val="2488514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err="1"/>
              <a:t>CPuP</a:t>
            </a:r>
            <a:r>
              <a:rPr lang="en-US" dirty="0"/>
              <a:t>: Liability Protection (June)</a:t>
            </a:r>
          </a:p>
        </p:txBody>
      </p:sp>
      <p:sp>
        <p:nvSpPr>
          <p:cNvPr id="3" name="Text Placeholder 2"/>
          <p:cNvSpPr>
            <a:spLocks noGrp="1"/>
          </p:cNvSpPr>
          <p:nvPr>
            <p:ph type="body" sz="quarter" idx="11"/>
          </p:nvPr>
        </p:nvSpPr>
        <p:spPr>
          <a:xfrm>
            <a:off x="512064" y="1381245"/>
            <a:ext cx="10236449" cy="5105819"/>
          </a:xfrm>
        </p:spPr>
        <p:txBody>
          <a:bodyPr>
            <a:normAutofit/>
          </a:bodyPr>
          <a:lstStyle/>
          <a:p>
            <a:pPr marL="0" indent="0">
              <a:lnSpc>
                <a:spcPct val="110000"/>
              </a:lnSpc>
              <a:spcAft>
                <a:spcPts val="0"/>
              </a:spcAft>
              <a:buNone/>
            </a:pPr>
            <a:r>
              <a:rPr lang="en-US" dirty="0"/>
              <a:t>To advocate that the pharmacy workforce be able to provide services consistent with the standard of care to patients without fear of legal consequences, harassment, or liability; further,</a:t>
            </a:r>
          </a:p>
          <a:p>
            <a:pPr marL="0" indent="0">
              <a:lnSpc>
                <a:spcPct val="110000"/>
              </a:lnSpc>
              <a:spcAft>
                <a:spcPts val="0"/>
              </a:spcAft>
              <a:buNone/>
            </a:pPr>
            <a:endParaRPr lang="en-US" dirty="0"/>
          </a:p>
          <a:p>
            <a:pPr marL="0" indent="0">
              <a:lnSpc>
                <a:spcPct val="110000"/>
              </a:lnSpc>
              <a:spcAft>
                <a:spcPts val="0"/>
              </a:spcAft>
              <a:buNone/>
            </a:pPr>
            <a:r>
              <a:rPr lang="en-US" dirty="0"/>
              <a:t>To advocate that protection against liability extend to referrals for out-of-state care and for providing services consistent with the standard of care to patients from another state.</a:t>
            </a:r>
          </a:p>
        </p:txBody>
      </p:sp>
    </p:spTree>
    <p:extLst>
      <p:ext uri="{BB962C8B-B14F-4D97-AF65-F5344CB8AC3E}">
        <p14:creationId xmlns:p14="http://schemas.microsoft.com/office/powerpoint/2010/main" val="658477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Questions or Suggestions?</a:t>
            </a:r>
          </a:p>
        </p:txBody>
      </p:sp>
      <p:sp>
        <p:nvSpPr>
          <p:cNvPr id="3" name="Text Placeholder 2"/>
          <p:cNvSpPr>
            <a:spLocks noGrp="1"/>
          </p:cNvSpPr>
          <p:nvPr>
            <p:ph type="body" sz="quarter" idx="11"/>
          </p:nvPr>
        </p:nvSpPr>
        <p:spPr/>
        <p:txBody>
          <a:bodyPr>
            <a:normAutofit fontScale="92500" lnSpcReduction="20000"/>
          </a:bodyPr>
          <a:lstStyle/>
          <a:p>
            <a:pPr marL="0" lvl="0" indent="0">
              <a:spcBef>
                <a:spcPct val="20000"/>
              </a:spcBef>
              <a:spcAft>
                <a:spcPts val="0"/>
              </a:spcAft>
              <a:buClrTx/>
              <a:buNone/>
            </a:pPr>
            <a:endParaRPr lang="en-US" sz="1800" b="1" dirty="0">
              <a:solidFill>
                <a:srgbClr val="2068BA"/>
              </a:solidFill>
              <a:latin typeface="Calibri"/>
            </a:endParaRPr>
          </a:p>
          <a:p>
            <a:pPr marL="0" lvl="0" indent="0">
              <a:spcBef>
                <a:spcPct val="20000"/>
              </a:spcBef>
              <a:spcAft>
                <a:spcPts val="0"/>
              </a:spcAft>
              <a:buClrTx/>
              <a:buNone/>
            </a:pPr>
            <a:r>
              <a:rPr lang="en-US" sz="2600" dirty="0"/>
              <a:t>Feel free to contact:</a:t>
            </a:r>
          </a:p>
          <a:p>
            <a:pPr marL="0" lvl="0" indent="0">
              <a:spcBef>
                <a:spcPct val="20000"/>
              </a:spcBef>
              <a:spcAft>
                <a:spcPts val="0"/>
              </a:spcAft>
              <a:buClrTx/>
              <a:buNone/>
            </a:pPr>
            <a:endParaRPr lang="en-US" sz="2600" dirty="0"/>
          </a:p>
          <a:p>
            <a:pPr marL="0" lvl="0" indent="0">
              <a:lnSpc>
                <a:spcPct val="120000"/>
              </a:lnSpc>
              <a:spcBef>
                <a:spcPts val="1200"/>
              </a:spcBef>
              <a:spcAft>
                <a:spcPts val="0"/>
              </a:spcAft>
              <a:buClrTx/>
              <a:buNone/>
            </a:pPr>
            <a:r>
              <a:rPr lang="en-US" sz="2600" dirty="0"/>
              <a:t>Jesse Hogue, Chair, ASHP House of Delegates:</a:t>
            </a:r>
          </a:p>
          <a:p>
            <a:pPr marL="0" lvl="0" indent="0">
              <a:lnSpc>
                <a:spcPct val="120000"/>
              </a:lnSpc>
              <a:spcBef>
                <a:spcPts val="1200"/>
              </a:spcBef>
              <a:spcAft>
                <a:spcPts val="0"/>
              </a:spcAft>
              <a:buClrTx/>
              <a:buNone/>
            </a:pPr>
            <a:r>
              <a:rPr lang="en-US" sz="2600" dirty="0">
                <a:latin typeface="Franklin Gothic Book" panose="020B0503020102020204" pitchFamily="34" charset="0"/>
                <a:hlinkClick r:id="rId3"/>
              </a:rPr>
              <a:t>hodchair@ashp.org</a:t>
            </a:r>
            <a:r>
              <a:rPr lang="en-US" sz="2600" dirty="0">
                <a:latin typeface="Franklin Gothic Book" panose="020B0503020102020204" pitchFamily="34" charset="0"/>
              </a:rPr>
              <a:t> </a:t>
            </a:r>
          </a:p>
          <a:p>
            <a:pPr marL="0" lvl="0" indent="0">
              <a:spcBef>
                <a:spcPct val="20000"/>
              </a:spcBef>
              <a:spcAft>
                <a:spcPts val="0"/>
              </a:spcAft>
              <a:buClrTx/>
              <a:buNone/>
            </a:pPr>
            <a:endParaRPr lang="en-US" sz="2600" dirty="0"/>
          </a:p>
          <a:p>
            <a:pPr marL="0" lvl="0" indent="0">
              <a:spcBef>
                <a:spcPct val="20000"/>
              </a:spcBef>
              <a:spcAft>
                <a:spcPts val="0"/>
              </a:spcAft>
              <a:buClrTx/>
              <a:buNone/>
            </a:pPr>
            <a:endParaRPr lang="en-US" sz="2600" dirty="0"/>
          </a:p>
          <a:p>
            <a:pPr marL="0" lvl="0" indent="0">
              <a:spcBef>
                <a:spcPct val="20000"/>
              </a:spcBef>
              <a:spcAft>
                <a:spcPts val="0"/>
              </a:spcAft>
              <a:buClrTx/>
              <a:buNone/>
            </a:pPr>
            <a:endParaRPr lang="en-US" sz="2600" dirty="0"/>
          </a:p>
          <a:p>
            <a:pPr marL="0" lvl="0" indent="0">
              <a:spcBef>
                <a:spcPct val="20000"/>
              </a:spcBef>
              <a:spcAft>
                <a:spcPts val="0"/>
              </a:spcAft>
              <a:buClrTx/>
              <a:buNone/>
            </a:pPr>
            <a:r>
              <a:rPr lang="en-US" sz="2600" dirty="0"/>
              <a:t>ASHP policy website: </a:t>
            </a:r>
            <a:r>
              <a:rPr lang="en-US" sz="2600" dirty="0">
                <a:hlinkClick r:id="rId4"/>
              </a:rPr>
              <a:t>https://www.ashp.org/Pharmacy-Practice/Policy-Positions-and-Guidelines/</a:t>
            </a:r>
            <a:endParaRPr lang="en-US" sz="2600" dirty="0"/>
          </a:p>
          <a:p>
            <a:endParaRPr lang="en-US" dirty="0">
              <a:solidFill>
                <a:srgbClr val="7F7F7F"/>
              </a:solidFill>
            </a:endParaRPr>
          </a:p>
        </p:txBody>
      </p:sp>
      <p:pic>
        <p:nvPicPr>
          <p:cNvPr id="4" name="Picture 3">
            <a:extLst>
              <a:ext uri="{FF2B5EF4-FFF2-40B4-BE49-F238E27FC236}">
                <a16:creationId xmlns:a16="http://schemas.microsoft.com/office/drawing/2014/main" id="{C51B8FC9-DC18-8AF9-E4C7-567D09C70CEA}"/>
              </a:ext>
            </a:extLst>
          </p:cNvPr>
          <p:cNvPicPr>
            <a:picLocks noChangeAspect="1"/>
          </p:cNvPicPr>
          <p:nvPr/>
        </p:nvPicPr>
        <p:blipFill>
          <a:blip r:embed="rId5"/>
          <a:stretch>
            <a:fillRect/>
          </a:stretch>
        </p:blipFill>
        <p:spPr>
          <a:xfrm>
            <a:off x="8273428" y="1950363"/>
            <a:ext cx="1500300" cy="2184903"/>
          </a:xfrm>
          <a:prstGeom prst="rect">
            <a:avLst/>
          </a:prstGeom>
        </p:spPr>
      </p:pic>
    </p:spTree>
    <p:extLst>
      <p:ext uri="{BB962C8B-B14F-4D97-AF65-F5344CB8AC3E}">
        <p14:creationId xmlns:p14="http://schemas.microsoft.com/office/powerpoint/2010/main" val="2769966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ASHP Policy Process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13" y="1374775"/>
            <a:ext cx="72675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9060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1782" y="420227"/>
            <a:ext cx="11108436" cy="626695"/>
          </a:xfrm>
        </p:spPr>
        <p:txBody>
          <a:bodyPr>
            <a:normAutofit lnSpcReduction="10000"/>
          </a:bodyPr>
          <a:lstStyle/>
          <a:p>
            <a:r>
              <a:rPr lang="en-US" dirty="0"/>
              <a:t>May and June House of Delegates Meetings</a:t>
            </a:r>
          </a:p>
        </p:txBody>
      </p:sp>
      <p:sp>
        <p:nvSpPr>
          <p:cNvPr id="3" name="Text Placeholder 2"/>
          <p:cNvSpPr>
            <a:spLocks noGrp="1"/>
          </p:cNvSpPr>
          <p:nvPr>
            <p:ph type="body" sz="quarter" idx="11"/>
          </p:nvPr>
        </p:nvSpPr>
        <p:spPr>
          <a:xfrm>
            <a:off x="659295" y="1046923"/>
            <a:ext cx="10220739" cy="5261112"/>
          </a:xfrm>
        </p:spPr>
        <p:txBody>
          <a:bodyPr>
            <a:normAutofit/>
          </a:bodyPr>
          <a:lstStyle/>
          <a:p>
            <a:r>
              <a:rPr lang="en-US" sz="3800" dirty="0"/>
              <a:t>The policy recommendations in the following slides were approved at the May virtual House and the June meetings of the House of Delegates. </a:t>
            </a:r>
          </a:p>
        </p:txBody>
      </p:sp>
    </p:spTree>
    <p:extLst>
      <p:ext uri="{BB962C8B-B14F-4D97-AF65-F5344CB8AC3E}">
        <p14:creationId xmlns:p14="http://schemas.microsoft.com/office/powerpoint/2010/main" val="3946401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400" dirty="0"/>
              <a:t>CPM: Supporting High Reliability in Pharmacy Practice (May)</a:t>
            </a:r>
          </a:p>
        </p:txBody>
      </p:sp>
      <p:sp>
        <p:nvSpPr>
          <p:cNvPr id="3" name="Text Placeholder 2"/>
          <p:cNvSpPr>
            <a:spLocks noGrp="1"/>
          </p:cNvSpPr>
          <p:nvPr>
            <p:ph type="body" sz="quarter" idx="11"/>
          </p:nvPr>
        </p:nvSpPr>
        <p:spPr>
          <a:xfrm>
            <a:off x="512064" y="1797188"/>
            <a:ext cx="10169188" cy="4521316"/>
          </a:xfrm>
        </p:spPr>
        <p:txBody>
          <a:bodyPr>
            <a:normAutofit fontScale="92500"/>
          </a:bodyPr>
          <a:lstStyle/>
          <a:p>
            <a:pPr marL="0" indent="0">
              <a:buNone/>
            </a:pPr>
            <a:r>
              <a:rPr lang="en-US" dirty="0"/>
              <a:t>To state that a commitment to the principles and science of high reliability, with the goals of zero medication errors and zero harm, are foundational to pharmacy excellence; further,</a:t>
            </a:r>
          </a:p>
          <a:p>
            <a:pPr marL="0" indent="0">
              <a:buNone/>
            </a:pPr>
            <a:r>
              <a:rPr lang="en-US" dirty="0"/>
              <a:t>To encourage hospitals and health systems to commit to high-reliability principles; further,</a:t>
            </a:r>
          </a:p>
          <a:p>
            <a:pPr marL="0" indent="0">
              <a:buNone/>
            </a:pPr>
            <a:r>
              <a:rPr lang="en-US" dirty="0"/>
              <a:t>To encourage research that informs the creation of best practices in high reliability and progress toward implementation of high-reliability principles in all pharmacy services.</a:t>
            </a:r>
          </a:p>
        </p:txBody>
      </p:sp>
    </p:spTree>
    <p:extLst>
      <p:ext uri="{BB962C8B-B14F-4D97-AF65-F5344CB8AC3E}">
        <p14:creationId xmlns:p14="http://schemas.microsoft.com/office/powerpoint/2010/main" val="3740101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400" dirty="0"/>
              <a:t>SCCP: ASHP Statement on the Community Pharmacist’s Role in the Care Continuum (May)</a:t>
            </a:r>
          </a:p>
        </p:txBody>
      </p:sp>
      <p:sp>
        <p:nvSpPr>
          <p:cNvPr id="3" name="Text Placeholder 2"/>
          <p:cNvSpPr>
            <a:spLocks noGrp="1"/>
          </p:cNvSpPr>
          <p:nvPr>
            <p:ph type="body" sz="quarter" idx="11"/>
          </p:nvPr>
        </p:nvSpPr>
        <p:spPr>
          <a:xfrm>
            <a:off x="512064" y="2105097"/>
            <a:ext cx="10169188" cy="1431205"/>
          </a:xfrm>
        </p:spPr>
        <p:txBody>
          <a:bodyPr>
            <a:normAutofit/>
          </a:bodyPr>
          <a:lstStyle/>
          <a:p>
            <a:pPr marL="0" indent="0">
              <a:buNone/>
            </a:pPr>
            <a:r>
              <a:rPr lang="en-US" dirty="0"/>
              <a:t>To approve the ASHP Statement on the Community Pharmacist’s Role in the Care Continuum.</a:t>
            </a:r>
            <a:endParaRPr lang="en-US" i="1" dirty="0"/>
          </a:p>
        </p:txBody>
      </p:sp>
    </p:spTree>
    <p:extLst>
      <p:ext uri="{BB962C8B-B14F-4D97-AF65-F5344CB8AC3E}">
        <p14:creationId xmlns:p14="http://schemas.microsoft.com/office/powerpoint/2010/main" val="445112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1782" y="195123"/>
            <a:ext cx="11108436" cy="1178179"/>
          </a:xfrm>
        </p:spPr>
        <p:txBody>
          <a:bodyPr>
            <a:normAutofit fontScale="85000" lnSpcReduction="20000"/>
          </a:bodyPr>
          <a:lstStyle/>
          <a:p>
            <a:pPr>
              <a:lnSpc>
                <a:spcPct val="120000"/>
              </a:lnSpc>
            </a:pPr>
            <a:r>
              <a:rPr lang="en-US" dirty="0"/>
              <a:t>COT: 5-HT</a:t>
            </a:r>
            <a:r>
              <a:rPr lang="en-US" baseline="-25000" dirty="0"/>
              <a:t>2</a:t>
            </a:r>
            <a:r>
              <a:rPr lang="en-US" dirty="0"/>
              <a:t> Agonist, Entactogen, and Empathogen (Psychedelic) Assisted Therapy (June)</a:t>
            </a:r>
          </a:p>
        </p:txBody>
      </p:sp>
      <p:sp>
        <p:nvSpPr>
          <p:cNvPr id="3" name="Text Placeholder 2"/>
          <p:cNvSpPr>
            <a:spLocks noGrp="1"/>
          </p:cNvSpPr>
          <p:nvPr>
            <p:ph type="body" sz="quarter" idx="11"/>
          </p:nvPr>
        </p:nvSpPr>
        <p:spPr>
          <a:xfrm>
            <a:off x="541782" y="1505824"/>
            <a:ext cx="10298496" cy="5024531"/>
          </a:xfrm>
        </p:spPr>
        <p:txBody>
          <a:bodyPr>
            <a:normAutofit fontScale="77500" lnSpcReduction="20000"/>
          </a:bodyPr>
          <a:lstStyle/>
          <a:p>
            <a:pPr marL="0" indent="0">
              <a:buNone/>
            </a:pPr>
            <a:r>
              <a:rPr lang="en-US" dirty="0"/>
              <a:t>To recognize that psychedelic-assisted therapy (PAT) has demonstrated therapeutic potential and should be further researched; further, </a:t>
            </a:r>
          </a:p>
          <a:p>
            <a:pPr marL="0" indent="0">
              <a:buNone/>
            </a:pPr>
            <a:r>
              <a:rPr lang="en-US" dirty="0"/>
              <a:t>To recognize that in PAT there is not a standardized product subject to the same regulations as a prescription drug product, and to support the development of standardized formulations of psychedelics that would provide consistent potency and quality; further, </a:t>
            </a:r>
          </a:p>
          <a:p>
            <a:pPr marL="0" indent="0">
              <a:buNone/>
            </a:pPr>
            <a:r>
              <a:rPr lang="en-US" dirty="0"/>
              <a:t>To encourage state boards of pharmacy, regulatory agencies, and safety bodies with an interest in PAT to promote research best practices and regulatory standards for medication preparation, compounding, and administration to ensure safety and quality; further, </a:t>
            </a:r>
          </a:p>
          <a:p>
            <a:pPr marL="0" indent="0">
              <a:buNone/>
            </a:pPr>
            <a:r>
              <a:rPr lang="en-US" dirty="0"/>
              <a:t>To advocate that when psychedelics are used for PAT, healthcare providers, including pharmacists, should assess patients for medical, pharmacologic, and psychosocial contraindications prior to use and provide medical assistance as needed.</a:t>
            </a:r>
          </a:p>
        </p:txBody>
      </p:sp>
    </p:spTree>
    <p:extLst>
      <p:ext uri="{BB962C8B-B14F-4D97-AF65-F5344CB8AC3E}">
        <p14:creationId xmlns:p14="http://schemas.microsoft.com/office/powerpoint/2010/main" val="1322577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CEWD: Pharmacy Residency Training (June)</a:t>
            </a:r>
          </a:p>
        </p:txBody>
      </p:sp>
      <p:sp>
        <p:nvSpPr>
          <p:cNvPr id="3" name="Text Placeholder 2"/>
          <p:cNvSpPr>
            <a:spLocks noGrp="1"/>
          </p:cNvSpPr>
          <p:nvPr>
            <p:ph type="body" sz="quarter" idx="11"/>
          </p:nvPr>
        </p:nvSpPr>
        <p:spPr>
          <a:xfrm>
            <a:off x="1021080" y="1463421"/>
            <a:ext cx="9921875" cy="4733925"/>
          </a:xfrm>
        </p:spPr>
        <p:txBody>
          <a:bodyPr>
            <a:normAutofit/>
          </a:bodyPr>
          <a:lstStyle/>
          <a:p>
            <a:pPr marL="0" marR="0" indent="0">
              <a:lnSpc>
                <a:spcPct val="80000"/>
              </a:lnSpc>
              <a:buNone/>
            </a:pPr>
            <a:r>
              <a:rPr lang="en-US" dirty="0"/>
              <a:t>To continue efforts to increase the number of ASHP-accredited pharmacy residency training programs and positions available; further, </a:t>
            </a:r>
          </a:p>
          <a:p>
            <a:pPr marL="0" marR="0" indent="0">
              <a:lnSpc>
                <a:spcPct val="80000"/>
              </a:lnSpc>
              <a:buNone/>
            </a:pPr>
            <a:r>
              <a:rPr lang="en-US" dirty="0"/>
              <a:t>To promote efforts to increase recruitment and retention of residents in ASHP-accredited pharmacy residency programs; further, </a:t>
            </a:r>
          </a:p>
          <a:p>
            <a:pPr marL="0" marR="0" indent="0">
              <a:lnSpc>
                <a:spcPct val="80000"/>
              </a:lnSpc>
              <a:buNone/>
            </a:pPr>
            <a:r>
              <a:rPr lang="en-US" dirty="0"/>
              <a:t>To encourage stakeholders to evaluate priority areas within pharmacy for future residency training needs.</a:t>
            </a:r>
          </a:p>
          <a:p>
            <a:pPr marL="0" marR="0" indent="0">
              <a:lnSpc>
                <a:spcPct val="80000"/>
              </a:lnSpc>
              <a:buNone/>
            </a:pPr>
            <a:endParaRPr lang="en-US" i="1" dirty="0"/>
          </a:p>
          <a:p>
            <a:pPr marL="0" marR="0" indent="0">
              <a:lnSpc>
                <a:spcPct val="80000"/>
              </a:lnSpc>
              <a:buNone/>
            </a:pPr>
            <a:r>
              <a:rPr lang="en-US" i="1" dirty="0"/>
              <a:t>Note: This policy supersedes ASHP policy 0917.</a:t>
            </a:r>
          </a:p>
        </p:txBody>
      </p:sp>
    </p:spTree>
    <p:extLst>
      <p:ext uri="{BB962C8B-B14F-4D97-AF65-F5344CB8AC3E}">
        <p14:creationId xmlns:p14="http://schemas.microsoft.com/office/powerpoint/2010/main" val="3586465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a:bodyPr>
          <a:lstStyle/>
          <a:p>
            <a:r>
              <a:rPr lang="en-US" dirty="0" err="1"/>
              <a:t>CPhP</a:t>
            </a:r>
            <a:r>
              <a:rPr lang="en-US" dirty="0"/>
              <a:t>: Prehospital Management of Medications (June)</a:t>
            </a:r>
          </a:p>
        </p:txBody>
      </p:sp>
      <p:sp>
        <p:nvSpPr>
          <p:cNvPr id="3" name="Text Placeholder 2"/>
          <p:cNvSpPr>
            <a:spLocks noGrp="1"/>
          </p:cNvSpPr>
          <p:nvPr>
            <p:ph type="body" sz="quarter" idx="11"/>
          </p:nvPr>
        </p:nvSpPr>
        <p:spPr>
          <a:xfrm>
            <a:off x="619539" y="1611749"/>
            <a:ext cx="10313504" cy="4706755"/>
          </a:xfrm>
        </p:spPr>
        <p:txBody>
          <a:bodyPr>
            <a:normAutofit fontScale="92500" lnSpcReduction="20000"/>
          </a:bodyPr>
          <a:lstStyle/>
          <a:p>
            <a:pPr marL="0" indent="0">
              <a:lnSpc>
                <a:spcPct val="110000"/>
              </a:lnSpc>
              <a:spcAft>
                <a:spcPts val="0"/>
              </a:spcAft>
              <a:buNone/>
            </a:pPr>
            <a:r>
              <a:rPr lang="en-US" dirty="0"/>
              <a:t>To assert that variation in the prehospital management and use of medications is a risk to patient safety and continuity of care; further,</a:t>
            </a:r>
          </a:p>
          <a:p>
            <a:pPr marL="0" indent="0">
              <a:lnSpc>
                <a:spcPct val="110000"/>
              </a:lnSpc>
              <a:spcAft>
                <a:spcPts val="0"/>
              </a:spcAft>
              <a:buNone/>
            </a:pPr>
            <a:endParaRPr lang="en-US" dirty="0"/>
          </a:p>
          <a:p>
            <a:pPr marL="0" indent="0">
              <a:lnSpc>
                <a:spcPct val="110000"/>
              </a:lnSpc>
              <a:spcAft>
                <a:spcPts val="0"/>
              </a:spcAft>
              <a:buNone/>
            </a:pPr>
            <a:r>
              <a:rPr lang="en-US" dirty="0"/>
              <a:t>To advocate for pharmacy workforce involvement in clinical and operational decision-making for prehospital management and utilization of medications; further,</a:t>
            </a:r>
          </a:p>
          <a:p>
            <a:pPr marL="0" indent="0">
              <a:lnSpc>
                <a:spcPct val="110000"/>
              </a:lnSpc>
              <a:spcAft>
                <a:spcPts val="0"/>
              </a:spcAft>
              <a:buNone/>
            </a:pPr>
            <a:endParaRPr lang="en-US" dirty="0"/>
          </a:p>
          <a:p>
            <a:pPr marL="0" indent="0">
              <a:lnSpc>
                <a:spcPct val="110000"/>
              </a:lnSpc>
              <a:spcAft>
                <a:spcPts val="0"/>
              </a:spcAft>
              <a:buNone/>
            </a:pPr>
            <a:r>
              <a:rPr lang="en-US" dirty="0"/>
              <a:t>To collaborate with stakeholders involved in prehospital medication-use decisions to improve patient safety, minimize variation, and reduce inefficiencies.</a:t>
            </a:r>
          </a:p>
        </p:txBody>
      </p:sp>
    </p:spTree>
    <p:extLst>
      <p:ext uri="{BB962C8B-B14F-4D97-AF65-F5344CB8AC3E}">
        <p14:creationId xmlns:p14="http://schemas.microsoft.com/office/powerpoint/2010/main" val="1323986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HP Master PPT Template_SEPT 2019.pptx [Read-Only]" id="{F13A93C9-8D41-4AD3-8184-251281155B97}" vid="{F86C83EC-1CFE-46D0-9091-3398309C18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ASHP Master PPT Template_SEPT 2019</Template>
  <TotalTime>8667</TotalTime>
  <Words>2017</Words>
  <Application>Microsoft Office PowerPoint</Application>
  <PresentationFormat>Widescreen</PresentationFormat>
  <Paragraphs>161</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Franklin Gothic Book</vt:lpstr>
      <vt:lpstr>Franklin Gothic Medium</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Hemming</dc:creator>
  <cp:lastModifiedBy>Bruce Hawkins</cp:lastModifiedBy>
  <cp:revision>118</cp:revision>
  <dcterms:created xsi:type="dcterms:W3CDTF">2020-03-04T15:28:27Z</dcterms:created>
  <dcterms:modified xsi:type="dcterms:W3CDTF">2024-06-21T12:26:47Z</dcterms:modified>
</cp:coreProperties>
</file>