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4"/>
  </p:notesMasterIdLst>
  <p:sldIdLst>
    <p:sldId id="257" r:id="rId5"/>
    <p:sldId id="258" r:id="rId6"/>
    <p:sldId id="414" r:id="rId7"/>
    <p:sldId id="420" r:id="rId8"/>
    <p:sldId id="423" r:id="rId9"/>
    <p:sldId id="424" r:id="rId10"/>
    <p:sldId id="408" r:id="rId11"/>
    <p:sldId id="42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137"/>
    <a:srgbClr val="7F7F7F"/>
    <a:srgbClr val="006EB7"/>
    <a:srgbClr val="5B9BD5"/>
    <a:srgbClr val="F7C024"/>
    <a:srgbClr val="FE8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yo Myers" userId="a81be176-8718-4b83-91ce-89eb3ae373d2" providerId="ADAL" clId="{2F452EB3-3EF6-40D7-898D-A11D4CE26DB0}"/>
    <pc:docChg chg="undo custSel addSld delSld modSld sldOrd">
      <pc:chgData name="Moyo Myers" userId="a81be176-8718-4b83-91ce-89eb3ae373d2" providerId="ADAL" clId="{2F452EB3-3EF6-40D7-898D-A11D4CE26DB0}" dt="2024-11-25T20:33:54.140" v="1152" actId="207"/>
      <pc:docMkLst>
        <pc:docMk/>
      </pc:docMkLst>
      <pc:sldChg chg="addSp delSp modSp mod modClrScheme chgLayout">
        <pc:chgData name="Moyo Myers" userId="a81be176-8718-4b83-91ce-89eb3ae373d2" providerId="ADAL" clId="{2F452EB3-3EF6-40D7-898D-A11D4CE26DB0}" dt="2024-11-19T15:10:01.420" v="68" actId="1076"/>
        <pc:sldMkLst>
          <pc:docMk/>
          <pc:sldMk cId="2551997990" sldId="257"/>
        </pc:sldMkLst>
        <pc:spChg chg="del mod">
          <ac:chgData name="Moyo Myers" userId="a81be176-8718-4b83-91ce-89eb3ae373d2" providerId="ADAL" clId="{2F452EB3-3EF6-40D7-898D-A11D4CE26DB0}" dt="2024-11-19T15:09:48.744" v="64" actId="478"/>
          <ac:spMkLst>
            <pc:docMk/>
            <pc:sldMk cId="2551997990" sldId="257"/>
            <ac:spMk id="2" creationId="{00000000-0000-0000-0000-000000000000}"/>
          </ac:spMkLst>
        </pc:spChg>
        <pc:spChg chg="add del mod">
          <ac:chgData name="Moyo Myers" userId="a81be176-8718-4b83-91ce-89eb3ae373d2" providerId="ADAL" clId="{2F452EB3-3EF6-40D7-898D-A11D4CE26DB0}" dt="2024-11-19T15:09:31.826" v="4" actId="26606"/>
          <ac:spMkLst>
            <pc:docMk/>
            <pc:sldMk cId="2551997990" sldId="257"/>
            <ac:spMk id="4" creationId="{C5628931-D95B-D8B9-6980-D2672C8C8CA0}"/>
          </ac:spMkLst>
        </pc:spChg>
        <pc:spChg chg="add del mod">
          <ac:chgData name="Moyo Myers" userId="a81be176-8718-4b83-91ce-89eb3ae373d2" providerId="ADAL" clId="{2F452EB3-3EF6-40D7-898D-A11D4CE26DB0}" dt="2024-11-19T15:09:52.519" v="65" actId="478"/>
          <ac:spMkLst>
            <pc:docMk/>
            <pc:sldMk cId="2551997990" sldId="257"/>
            <ac:spMk id="5" creationId="{DEC1FAEE-F64A-8B3E-59A9-2F7816489E10}"/>
          </ac:spMkLst>
        </pc:spChg>
        <pc:spChg chg="add mod">
          <ac:chgData name="Moyo Myers" userId="a81be176-8718-4b83-91ce-89eb3ae373d2" providerId="ADAL" clId="{2F452EB3-3EF6-40D7-898D-A11D4CE26DB0}" dt="2024-11-19T15:10:01.420" v="68" actId="1076"/>
          <ac:spMkLst>
            <pc:docMk/>
            <pc:sldMk cId="2551997990" sldId="257"/>
            <ac:spMk id="6" creationId="{07185A56-FAD1-357D-EA97-DB6B975135A5}"/>
          </ac:spMkLst>
        </pc:spChg>
        <pc:spChg chg="add del mod">
          <ac:chgData name="Moyo Myers" userId="a81be176-8718-4b83-91ce-89eb3ae373d2" providerId="ADAL" clId="{2F452EB3-3EF6-40D7-898D-A11D4CE26DB0}" dt="2024-11-19T15:09:17.748" v="2" actId="26606"/>
          <ac:spMkLst>
            <pc:docMk/>
            <pc:sldMk cId="2551997990" sldId="257"/>
            <ac:spMk id="7" creationId="{C5628931-D95B-D8B9-6980-D2672C8C8CA0}"/>
          </ac:spMkLst>
        </pc:spChg>
      </pc:sldChg>
      <pc:sldChg chg="addSp delSp modSp mod modClrScheme chgLayout">
        <pc:chgData name="Moyo Myers" userId="a81be176-8718-4b83-91ce-89eb3ae373d2" providerId="ADAL" clId="{2F452EB3-3EF6-40D7-898D-A11D4CE26DB0}" dt="2024-11-19T15:14:04.699" v="182" actId="20577"/>
        <pc:sldMkLst>
          <pc:docMk/>
          <pc:sldMk cId="4017872657" sldId="258"/>
        </pc:sldMkLst>
        <pc:spChg chg="mod ord">
          <ac:chgData name="Moyo Myers" userId="a81be176-8718-4b83-91ce-89eb3ae373d2" providerId="ADAL" clId="{2F452EB3-3EF6-40D7-898D-A11D4CE26DB0}" dt="2024-11-19T15:14:04.699" v="182" actId="20577"/>
          <ac:spMkLst>
            <pc:docMk/>
            <pc:sldMk cId="4017872657" sldId="258"/>
            <ac:spMk id="2" creationId="{00000000-0000-0000-0000-000000000000}"/>
          </ac:spMkLst>
        </pc:spChg>
        <pc:spChg chg="del mod ord">
          <ac:chgData name="Moyo Myers" userId="a81be176-8718-4b83-91ce-89eb3ae373d2" providerId="ADAL" clId="{2F452EB3-3EF6-40D7-898D-A11D4CE26DB0}" dt="2024-11-19T15:11:01.876" v="154" actId="478"/>
          <ac:spMkLst>
            <pc:docMk/>
            <pc:sldMk cId="4017872657" sldId="258"/>
            <ac:spMk id="3" creationId="{00000000-0000-0000-0000-000000000000}"/>
          </ac:spMkLst>
        </pc:spChg>
        <pc:spChg chg="del mod ord">
          <ac:chgData name="Moyo Myers" userId="a81be176-8718-4b83-91ce-89eb3ae373d2" providerId="ADAL" clId="{2F452EB3-3EF6-40D7-898D-A11D4CE26DB0}" dt="2024-11-19T15:13:37.332" v="174" actId="478"/>
          <ac:spMkLst>
            <pc:docMk/>
            <pc:sldMk cId="4017872657" sldId="258"/>
            <ac:spMk id="4" creationId="{00000000-0000-0000-0000-000000000000}"/>
          </ac:spMkLst>
        </pc:spChg>
        <pc:spChg chg="del mod ord">
          <ac:chgData name="Moyo Myers" userId="a81be176-8718-4b83-91ce-89eb3ae373d2" providerId="ADAL" clId="{2F452EB3-3EF6-40D7-898D-A11D4CE26DB0}" dt="2024-11-19T15:13:08.379" v="169" actId="478"/>
          <ac:spMkLst>
            <pc:docMk/>
            <pc:sldMk cId="4017872657" sldId="258"/>
            <ac:spMk id="5" creationId="{00000000-0000-0000-0000-000000000000}"/>
          </ac:spMkLst>
        </pc:spChg>
        <pc:spChg chg="add mod ord">
          <ac:chgData name="Moyo Myers" userId="a81be176-8718-4b83-91ce-89eb3ae373d2" providerId="ADAL" clId="{2F452EB3-3EF6-40D7-898D-A11D4CE26DB0}" dt="2024-11-19T15:12:31.426" v="162" actId="700"/>
          <ac:spMkLst>
            <pc:docMk/>
            <pc:sldMk cId="4017872657" sldId="258"/>
            <ac:spMk id="6" creationId="{155474FD-1E94-FE29-BEA0-7FB0F80E85CE}"/>
          </ac:spMkLst>
        </pc:spChg>
      </pc:sldChg>
      <pc:sldChg chg="addSp delSp modSp mod modClrScheme chgLayout">
        <pc:chgData name="Moyo Myers" userId="a81be176-8718-4b83-91ce-89eb3ae373d2" providerId="ADAL" clId="{2F452EB3-3EF6-40D7-898D-A11D4CE26DB0}" dt="2024-11-19T15:14:56.835" v="206" actId="1076"/>
        <pc:sldMkLst>
          <pc:docMk/>
          <pc:sldMk cId="2089060874" sldId="259"/>
        </pc:sldMkLst>
        <pc:spChg chg="del mod ord">
          <ac:chgData name="Moyo Myers" userId="a81be176-8718-4b83-91ce-89eb3ae373d2" providerId="ADAL" clId="{2F452EB3-3EF6-40D7-898D-A11D4CE26DB0}" dt="2024-11-19T15:14:48.638" v="204" actId="478"/>
          <ac:spMkLst>
            <pc:docMk/>
            <pc:sldMk cId="2089060874" sldId="259"/>
            <ac:spMk id="2" creationId="{00000000-0000-0000-0000-000000000000}"/>
          </ac:spMkLst>
        </pc:spChg>
        <pc:spChg chg="add mod ord">
          <ac:chgData name="Moyo Myers" userId="a81be176-8718-4b83-91ce-89eb3ae373d2" providerId="ADAL" clId="{2F452EB3-3EF6-40D7-898D-A11D4CE26DB0}" dt="2024-11-19T15:14:40.858" v="202" actId="20577"/>
          <ac:spMkLst>
            <pc:docMk/>
            <pc:sldMk cId="2089060874" sldId="259"/>
            <ac:spMk id="3" creationId="{9967DCF4-2404-852A-5797-E54C08942DF5}"/>
          </ac:spMkLst>
        </pc:spChg>
        <pc:spChg chg="add del mod">
          <ac:chgData name="Moyo Myers" userId="a81be176-8718-4b83-91ce-89eb3ae373d2" providerId="ADAL" clId="{2F452EB3-3EF6-40D7-898D-A11D4CE26DB0}" dt="2024-11-19T15:14:51.273" v="205" actId="478"/>
          <ac:spMkLst>
            <pc:docMk/>
            <pc:sldMk cId="2089060874" sldId="259"/>
            <ac:spMk id="6" creationId="{62F11B0A-2CC2-1368-971F-50C659B381A0}"/>
          </ac:spMkLst>
        </pc:spChg>
        <pc:picChg chg="mod">
          <ac:chgData name="Moyo Myers" userId="a81be176-8718-4b83-91ce-89eb3ae373d2" providerId="ADAL" clId="{2F452EB3-3EF6-40D7-898D-A11D4CE26DB0}" dt="2024-11-19T15:14:56.835" v="206" actId="1076"/>
          <ac:picMkLst>
            <pc:docMk/>
            <pc:sldMk cId="2089060874" sldId="259"/>
            <ac:picMk id="4" creationId="{00000000-0000-0000-0000-000000000000}"/>
          </ac:picMkLst>
        </pc:picChg>
      </pc:sldChg>
      <pc:sldChg chg="addSp delSp modSp mod modClrScheme chgLayout">
        <pc:chgData name="Moyo Myers" userId="a81be176-8718-4b83-91ce-89eb3ae373d2" providerId="ADAL" clId="{2F452EB3-3EF6-40D7-898D-A11D4CE26DB0}" dt="2024-11-19T15:45:04.619" v="604" actId="14100"/>
        <pc:sldMkLst>
          <pc:docMk/>
          <pc:sldMk cId="2769966427" sldId="260"/>
        </pc:sldMkLst>
        <pc:spChg chg="del mod ord">
          <ac:chgData name="Moyo Myers" userId="a81be176-8718-4b83-91ce-89eb3ae373d2" providerId="ADAL" clId="{2F452EB3-3EF6-40D7-898D-A11D4CE26DB0}" dt="2024-11-19T15:35:33.606" v="550" actId="478"/>
          <ac:spMkLst>
            <pc:docMk/>
            <pc:sldMk cId="2769966427" sldId="260"/>
            <ac:spMk id="2" creationId="{00000000-0000-0000-0000-000000000000}"/>
          </ac:spMkLst>
        </pc:spChg>
        <pc:spChg chg="del mod ord">
          <ac:chgData name="Moyo Myers" userId="a81be176-8718-4b83-91ce-89eb3ae373d2" providerId="ADAL" clId="{2F452EB3-3EF6-40D7-898D-A11D4CE26DB0}" dt="2024-11-19T15:36:08.239" v="579" actId="478"/>
          <ac:spMkLst>
            <pc:docMk/>
            <pc:sldMk cId="2769966427" sldId="260"/>
            <ac:spMk id="3" creationId="{00000000-0000-0000-0000-000000000000}"/>
          </ac:spMkLst>
        </pc:spChg>
        <pc:spChg chg="add mod ord">
          <ac:chgData name="Moyo Myers" userId="a81be176-8718-4b83-91ce-89eb3ae373d2" providerId="ADAL" clId="{2F452EB3-3EF6-40D7-898D-A11D4CE26DB0}" dt="2024-11-19T15:43:18.994" v="590" actId="26606"/>
          <ac:spMkLst>
            <pc:docMk/>
            <pc:sldMk cId="2769966427" sldId="260"/>
            <ac:spMk id="5" creationId="{DAACF6CE-87FE-6D2E-3C1C-DA1A2E40A60E}"/>
          </ac:spMkLst>
        </pc:spChg>
        <pc:spChg chg="add mod">
          <ac:chgData name="Moyo Myers" userId="a81be176-8718-4b83-91ce-89eb3ae373d2" providerId="ADAL" clId="{2F452EB3-3EF6-40D7-898D-A11D4CE26DB0}" dt="2024-11-19T15:45:04.619" v="604" actId="14100"/>
          <ac:spMkLst>
            <pc:docMk/>
            <pc:sldMk cId="2769966427" sldId="260"/>
            <ac:spMk id="7" creationId="{F7380167-6B39-FDD8-66D3-B98B563192D7}"/>
          </ac:spMkLst>
        </pc:spChg>
        <pc:picChg chg="mod ord">
          <ac:chgData name="Moyo Myers" userId="a81be176-8718-4b83-91ce-89eb3ae373d2" providerId="ADAL" clId="{2F452EB3-3EF6-40D7-898D-A11D4CE26DB0}" dt="2024-11-19T15:43:18.994" v="590" actId="26606"/>
          <ac:picMkLst>
            <pc:docMk/>
            <pc:sldMk cId="2769966427" sldId="260"/>
            <ac:picMk id="4" creationId="{C51B8FC9-DC18-8AF9-E4C7-567D09C70CEA}"/>
          </ac:picMkLst>
        </pc:picChg>
      </pc:sldChg>
      <pc:sldChg chg="modSp del">
        <pc:chgData name="Moyo Myers" userId="a81be176-8718-4b83-91ce-89eb3ae373d2" providerId="ADAL" clId="{2F452EB3-3EF6-40D7-898D-A11D4CE26DB0}" dt="2024-11-19T15:34:30.149" v="507" actId="2696"/>
        <pc:sldMkLst>
          <pc:docMk/>
          <pc:sldMk cId="1323986504" sldId="384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1323986504" sldId="384"/>
            <ac:spMk id="2" creationId="{00000000-0000-0000-0000-000000000000}"/>
          </ac:spMkLst>
        </pc:spChg>
      </pc:sldChg>
      <pc:sldChg chg="del">
        <pc:chgData name="Moyo Myers" userId="a81be176-8718-4b83-91ce-89eb3ae373d2" providerId="ADAL" clId="{2F452EB3-3EF6-40D7-898D-A11D4CE26DB0}" dt="2024-11-19T15:35:06.971" v="520" actId="2696"/>
        <pc:sldMkLst>
          <pc:docMk/>
          <pc:sldMk cId="2421501643" sldId="386"/>
        </pc:sldMkLst>
      </pc:sldChg>
      <pc:sldChg chg="modSp del">
        <pc:chgData name="Moyo Myers" userId="a81be176-8718-4b83-91ce-89eb3ae373d2" providerId="ADAL" clId="{2F452EB3-3EF6-40D7-898D-A11D4CE26DB0}" dt="2024-11-19T15:34:43.792" v="511" actId="2696"/>
        <pc:sldMkLst>
          <pc:docMk/>
          <pc:sldMk cId="3365943774" sldId="388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3365943774" sldId="388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26:55.160" v="373" actId="2696"/>
        <pc:sldMkLst>
          <pc:docMk/>
          <pc:sldMk cId="3586465383" sldId="391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3586465383" sldId="391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34:57.544" v="516" actId="2696"/>
        <pc:sldMkLst>
          <pc:docMk/>
          <pc:sldMk cId="2811551324" sldId="395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2811551324" sldId="395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34:48.928" v="513" actId="2696"/>
        <pc:sldMkLst>
          <pc:docMk/>
          <pc:sldMk cId="2625655891" sldId="399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2625655891" sldId="399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35:12.136" v="522" actId="2696"/>
        <pc:sldMkLst>
          <pc:docMk/>
          <pc:sldMk cId="658477229" sldId="400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658477229" sldId="400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34:46.464" v="512" actId="2696"/>
        <pc:sldMkLst>
          <pc:docMk/>
          <pc:sldMk cId="2931104328" sldId="401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2931104328" sldId="401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34:39.645" v="510" actId="2696"/>
        <pc:sldMkLst>
          <pc:docMk/>
          <pc:sldMk cId="3155108613" sldId="403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3155108613" sldId="403"/>
            <ac:spMk id="2" creationId="{00000000-0000-0000-0000-000000000000}"/>
          </ac:spMkLst>
        </pc:spChg>
      </pc:sldChg>
      <pc:sldChg chg="del">
        <pc:chgData name="Moyo Myers" userId="a81be176-8718-4b83-91ce-89eb3ae373d2" providerId="ADAL" clId="{2F452EB3-3EF6-40D7-898D-A11D4CE26DB0}" dt="2024-11-19T15:35:02.167" v="518" actId="2696"/>
        <pc:sldMkLst>
          <pc:docMk/>
          <pc:sldMk cId="317032207" sldId="407"/>
        </pc:sldMkLst>
      </pc:sldChg>
      <pc:sldChg chg="addSp delSp modSp mod ord modClrScheme chgLayout">
        <pc:chgData name="Moyo Myers" userId="a81be176-8718-4b83-91ce-89eb3ae373d2" providerId="ADAL" clId="{2F452EB3-3EF6-40D7-898D-A11D4CE26DB0}" dt="2024-11-19T20:29:57.924" v="675"/>
        <pc:sldMkLst>
          <pc:docMk/>
          <pc:sldMk cId="3740101909" sldId="408"/>
        </pc:sldMkLst>
        <pc:spChg chg="mod ord">
          <ac:chgData name="Moyo Myers" userId="a81be176-8718-4b83-91ce-89eb3ae373d2" providerId="ADAL" clId="{2F452EB3-3EF6-40D7-898D-A11D4CE26DB0}" dt="2024-11-19T15:26:27.754" v="370" actId="1076"/>
          <ac:spMkLst>
            <pc:docMk/>
            <pc:sldMk cId="3740101909" sldId="408"/>
            <ac:spMk id="2" creationId="{00000000-0000-0000-0000-000000000000}"/>
          </ac:spMkLst>
        </pc:spChg>
        <pc:spChg chg="del mod ord">
          <ac:chgData name="Moyo Myers" userId="a81be176-8718-4b83-91ce-89eb3ae373d2" providerId="ADAL" clId="{2F452EB3-3EF6-40D7-898D-A11D4CE26DB0}" dt="2024-11-19T15:24:51.043" v="351" actId="478"/>
          <ac:spMkLst>
            <pc:docMk/>
            <pc:sldMk cId="3740101909" sldId="408"/>
            <ac:spMk id="3" creationId="{00000000-0000-0000-0000-000000000000}"/>
          </ac:spMkLst>
        </pc:spChg>
        <pc:spChg chg="add mod ord">
          <ac:chgData name="Moyo Myers" userId="a81be176-8718-4b83-91ce-89eb3ae373d2" providerId="ADAL" clId="{2F452EB3-3EF6-40D7-898D-A11D4CE26DB0}" dt="2024-11-19T15:25:14.948" v="358" actId="27636"/>
          <ac:spMkLst>
            <pc:docMk/>
            <pc:sldMk cId="3740101909" sldId="408"/>
            <ac:spMk id="4" creationId="{45EFFB6C-A09F-7114-4789-F629C127BBF7}"/>
          </ac:spMkLst>
        </pc:spChg>
      </pc:sldChg>
      <pc:sldChg chg="del">
        <pc:chgData name="Moyo Myers" userId="a81be176-8718-4b83-91ce-89eb3ae373d2" providerId="ADAL" clId="{2F452EB3-3EF6-40D7-898D-A11D4CE26DB0}" dt="2024-11-19T15:35:09.556" v="521" actId="2696"/>
        <pc:sldMkLst>
          <pc:docMk/>
          <pc:sldMk cId="2488514068" sldId="409"/>
        </pc:sldMkLst>
      </pc:sldChg>
      <pc:sldChg chg="del">
        <pc:chgData name="Moyo Myers" userId="a81be176-8718-4b83-91ce-89eb3ae373d2" providerId="ADAL" clId="{2F452EB3-3EF6-40D7-898D-A11D4CE26DB0}" dt="2024-11-19T15:34:59.973" v="517" actId="2696"/>
        <pc:sldMkLst>
          <pc:docMk/>
          <pc:sldMk cId="2126228178" sldId="410"/>
        </pc:sldMkLst>
      </pc:sldChg>
      <pc:sldChg chg="del">
        <pc:chgData name="Moyo Myers" userId="a81be176-8718-4b83-91ce-89eb3ae373d2" providerId="ADAL" clId="{2F452EB3-3EF6-40D7-898D-A11D4CE26DB0}" dt="2024-11-19T15:26:49.440" v="372" actId="2696"/>
        <pc:sldMkLst>
          <pc:docMk/>
          <pc:sldMk cId="1322577724" sldId="411"/>
        </pc:sldMkLst>
      </pc:sldChg>
      <pc:sldChg chg="modSp del">
        <pc:chgData name="Moyo Myers" userId="a81be176-8718-4b83-91ce-89eb3ae373d2" providerId="ADAL" clId="{2F452EB3-3EF6-40D7-898D-A11D4CE26DB0}" dt="2024-11-19T15:34:55.069" v="515" actId="2696"/>
        <pc:sldMkLst>
          <pc:docMk/>
          <pc:sldMk cId="3449474712" sldId="412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3449474712" sldId="412"/>
            <ac:spMk id="2" creationId="{00000000-0000-0000-0000-000000000000}"/>
          </ac:spMkLst>
        </pc:spChg>
      </pc:sldChg>
      <pc:sldChg chg="del">
        <pc:chgData name="Moyo Myers" userId="a81be176-8718-4b83-91ce-89eb3ae373d2" providerId="ADAL" clId="{2F452EB3-3EF6-40D7-898D-A11D4CE26DB0}" dt="2024-11-19T15:34:33.600" v="508" actId="2696"/>
        <pc:sldMkLst>
          <pc:docMk/>
          <pc:sldMk cId="44230833" sldId="413"/>
        </pc:sldMkLst>
      </pc:sldChg>
      <pc:sldChg chg="addSp delSp modSp mod modClrScheme chgLayout">
        <pc:chgData name="Moyo Myers" userId="a81be176-8718-4b83-91ce-89eb3ae373d2" providerId="ADAL" clId="{2F452EB3-3EF6-40D7-898D-A11D4CE26DB0}" dt="2024-11-19T20:22:54.019" v="670" actId="20577"/>
        <pc:sldMkLst>
          <pc:docMk/>
          <pc:sldMk cId="3946401354" sldId="414"/>
        </pc:sldMkLst>
        <pc:spChg chg="del mod ord">
          <ac:chgData name="Moyo Myers" userId="a81be176-8718-4b83-91ce-89eb3ae373d2" providerId="ADAL" clId="{2F452EB3-3EF6-40D7-898D-A11D4CE26DB0}" dt="2024-11-19T15:15:44.319" v="253" actId="478"/>
          <ac:spMkLst>
            <pc:docMk/>
            <pc:sldMk cId="3946401354" sldId="414"/>
            <ac:spMk id="2" creationId="{00000000-0000-0000-0000-000000000000}"/>
          </ac:spMkLst>
        </pc:spChg>
        <pc:spChg chg="mod ord">
          <ac:chgData name="Moyo Myers" userId="a81be176-8718-4b83-91ce-89eb3ae373d2" providerId="ADAL" clId="{2F452EB3-3EF6-40D7-898D-A11D4CE26DB0}" dt="2024-11-19T15:21:24.609" v="340" actId="14100"/>
          <ac:spMkLst>
            <pc:docMk/>
            <pc:sldMk cId="3946401354" sldId="414"/>
            <ac:spMk id="3" creationId="{00000000-0000-0000-0000-000000000000}"/>
          </ac:spMkLst>
        </pc:spChg>
        <pc:spChg chg="add del mod ord">
          <ac:chgData name="Moyo Myers" userId="a81be176-8718-4b83-91ce-89eb3ae373d2" providerId="ADAL" clId="{2F452EB3-3EF6-40D7-898D-A11D4CE26DB0}" dt="2024-11-19T15:15:16.375" v="209" actId="700"/>
          <ac:spMkLst>
            <pc:docMk/>
            <pc:sldMk cId="3946401354" sldId="414"/>
            <ac:spMk id="4" creationId="{F2DCCB97-FBE4-CD4A-A2C7-D1F145D5842B}"/>
          </ac:spMkLst>
        </pc:spChg>
        <pc:spChg chg="add mod ord">
          <ac:chgData name="Moyo Myers" userId="a81be176-8718-4b83-91ce-89eb3ae373d2" providerId="ADAL" clId="{2F452EB3-3EF6-40D7-898D-A11D4CE26DB0}" dt="2024-11-19T20:22:54.019" v="670" actId="20577"/>
          <ac:spMkLst>
            <pc:docMk/>
            <pc:sldMk cId="3946401354" sldId="414"/>
            <ac:spMk id="5" creationId="{4CD84D38-2AB7-9BFE-D02B-DD249D997B4E}"/>
          </ac:spMkLst>
        </pc:spChg>
        <pc:spChg chg="add del mod">
          <ac:chgData name="Moyo Myers" userId="a81be176-8718-4b83-91ce-89eb3ae373d2" providerId="ADAL" clId="{2F452EB3-3EF6-40D7-898D-A11D4CE26DB0}" dt="2024-11-19T15:15:46.358" v="254" actId="478"/>
          <ac:spMkLst>
            <pc:docMk/>
            <pc:sldMk cId="3946401354" sldId="414"/>
            <ac:spMk id="7" creationId="{C1580E7E-602B-4E70-ED25-522DF5CC5F29}"/>
          </ac:spMkLst>
        </pc:spChg>
        <pc:spChg chg="add del mod ord">
          <ac:chgData name="Moyo Myers" userId="a81be176-8718-4b83-91ce-89eb3ae373d2" providerId="ADAL" clId="{2F452EB3-3EF6-40D7-898D-A11D4CE26DB0}" dt="2024-11-19T15:16:29.503" v="331" actId="478"/>
          <ac:spMkLst>
            <pc:docMk/>
            <pc:sldMk cId="3946401354" sldId="414"/>
            <ac:spMk id="8" creationId="{23A5A2C3-F2BE-4350-D7E9-BFEB1F6BA038}"/>
          </ac:spMkLst>
        </pc:spChg>
      </pc:sldChg>
      <pc:sldChg chg="modSp del">
        <pc:chgData name="Moyo Myers" userId="a81be176-8718-4b83-91ce-89eb3ae373d2" providerId="ADAL" clId="{2F452EB3-3EF6-40D7-898D-A11D4CE26DB0}" dt="2024-11-19T15:35:04.515" v="519" actId="2696"/>
        <pc:sldMkLst>
          <pc:docMk/>
          <pc:sldMk cId="2417778461" sldId="416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2417778461" sldId="416"/>
            <ac:spMk id="2" creationId="{00000000-0000-0000-0000-000000000000}"/>
          </ac:spMkLst>
        </pc:spChg>
      </pc:sldChg>
      <pc:sldChg chg="modSp del">
        <pc:chgData name="Moyo Myers" userId="a81be176-8718-4b83-91ce-89eb3ae373d2" providerId="ADAL" clId="{2F452EB3-3EF6-40D7-898D-A11D4CE26DB0}" dt="2024-11-19T15:26:44.366" v="371" actId="2696"/>
        <pc:sldMkLst>
          <pc:docMk/>
          <pc:sldMk cId="445112776" sldId="417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445112776" sldId="417"/>
            <ac:spMk id="2" creationId="{00000000-0000-0000-0000-000000000000}"/>
          </ac:spMkLst>
        </pc:spChg>
      </pc:sldChg>
      <pc:sldChg chg="del">
        <pc:chgData name="Moyo Myers" userId="a81be176-8718-4b83-91ce-89eb3ae373d2" providerId="ADAL" clId="{2F452EB3-3EF6-40D7-898D-A11D4CE26DB0}" dt="2024-11-19T15:34:36.114" v="509" actId="2696"/>
        <pc:sldMkLst>
          <pc:docMk/>
          <pc:sldMk cId="2647699544" sldId="418"/>
        </pc:sldMkLst>
      </pc:sldChg>
      <pc:sldChg chg="modSp del">
        <pc:chgData name="Moyo Myers" userId="a81be176-8718-4b83-91ce-89eb3ae373d2" providerId="ADAL" clId="{2F452EB3-3EF6-40D7-898D-A11D4CE26DB0}" dt="2024-11-19T15:34:51.655" v="514" actId="2696"/>
        <pc:sldMkLst>
          <pc:docMk/>
          <pc:sldMk cId="1856154506" sldId="419"/>
        </pc:sldMkLst>
        <pc:spChg chg="mod">
          <ac:chgData name="Moyo Myers" userId="a81be176-8718-4b83-91ce-89eb3ae373d2" providerId="ADAL" clId="{2F452EB3-3EF6-40D7-898D-A11D4CE26DB0}" dt="2024-11-19T14:58:43.589" v="0"/>
          <ac:spMkLst>
            <pc:docMk/>
            <pc:sldMk cId="1856154506" sldId="419"/>
            <ac:spMk id="2" creationId="{00000000-0000-0000-0000-000000000000}"/>
          </ac:spMkLst>
        </pc:spChg>
      </pc:sldChg>
      <pc:sldChg chg="modSp add mod">
        <pc:chgData name="Moyo Myers" userId="a81be176-8718-4b83-91ce-89eb3ae373d2" providerId="ADAL" clId="{2F452EB3-3EF6-40D7-898D-A11D4CE26DB0}" dt="2024-11-19T15:32:06.542" v="430" actId="14100"/>
        <pc:sldMkLst>
          <pc:docMk/>
          <pc:sldMk cId="1224969107" sldId="420"/>
        </pc:sldMkLst>
        <pc:spChg chg="mod">
          <ac:chgData name="Moyo Myers" userId="a81be176-8718-4b83-91ce-89eb3ae373d2" providerId="ADAL" clId="{2F452EB3-3EF6-40D7-898D-A11D4CE26DB0}" dt="2024-11-19T15:32:06.542" v="430" actId="14100"/>
          <ac:spMkLst>
            <pc:docMk/>
            <pc:sldMk cId="1224969107" sldId="420"/>
            <ac:spMk id="2" creationId="{2DED6A82-BDED-5133-8A63-18158571663F}"/>
          </ac:spMkLst>
        </pc:spChg>
        <pc:spChg chg="mod">
          <ac:chgData name="Moyo Myers" userId="a81be176-8718-4b83-91ce-89eb3ae373d2" providerId="ADAL" clId="{2F452EB3-3EF6-40D7-898D-A11D4CE26DB0}" dt="2024-11-19T15:30:35.194" v="376" actId="27636"/>
          <ac:spMkLst>
            <pc:docMk/>
            <pc:sldMk cId="1224969107" sldId="420"/>
            <ac:spMk id="4" creationId="{C1E6CACF-63FB-7A10-F2DB-0D91561DA5FE}"/>
          </ac:spMkLst>
        </pc:spChg>
      </pc:sldChg>
      <pc:sldChg chg="modSp add mod">
        <pc:chgData name="Moyo Myers" userId="a81be176-8718-4b83-91ce-89eb3ae373d2" providerId="ADAL" clId="{2F452EB3-3EF6-40D7-898D-A11D4CE26DB0}" dt="2024-11-19T15:34:15.583" v="503" actId="20577"/>
        <pc:sldMkLst>
          <pc:docMk/>
          <pc:sldMk cId="3917894799" sldId="421"/>
        </pc:sldMkLst>
        <pc:spChg chg="mod">
          <ac:chgData name="Moyo Myers" userId="a81be176-8718-4b83-91ce-89eb3ae373d2" providerId="ADAL" clId="{2F452EB3-3EF6-40D7-898D-A11D4CE26DB0}" dt="2024-11-19T15:34:15.583" v="503" actId="20577"/>
          <ac:spMkLst>
            <pc:docMk/>
            <pc:sldMk cId="3917894799" sldId="421"/>
            <ac:spMk id="2" creationId="{7EACC254-A05B-6E7C-171C-25F21778A0C8}"/>
          </ac:spMkLst>
        </pc:spChg>
        <pc:spChg chg="mod">
          <ac:chgData name="Moyo Myers" userId="a81be176-8718-4b83-91ce-89eb3ae373d2" providerId="ADAL" clId="{2F452EB3-3EF6-40D7-898D-A11D4CE26DB0}" dt="2024-11-19T15:33:45.851" v="453" actId="20577"/>
          <ac:spMkLst>
            <pc:docMk/>
            <pc:sldMk cId="3917894799" sldId="421"/>
            <ac:spMk id="4" creationId="{4EDBC44C-8150-9D9E-CFCA-C1768D8E4B69}"/>
          </ac:spMkLst>
        </pc:spChg>
      </pc:sldChg>
      <pc:sldChg chg="add del ord">
        <pc:chgData name="Moyo Myers" userId="a81be176-8718-4b83-91ce-89eb3ae373d2" providerId="ADAL" clId="{2F452EB3-3EF6-40D7-898D-A11D4CE26DB0}" dt="2024-11-19T16:18:08.361" v="665" actId="2696"/>
        <pc:sldMkLst>
          <pc:docMk/>
          <pc:sldMk cId="2931648031" sldId="422"/>
        </pc:sldMkLst>
      </pc:sldChg>
      <pc:sldChg chg="modSp add mod ord">
        <pc:chgData name="Moyo Myers" userId="a81be176-8718-4b83-91ce-89eb3ae373d2" providerId="ADAL" clId="{2F452EB3-3EF6-40D7-898D-A11D4CE26DB0}" dt="2024-11-19T20:30:03.487" v="677"/>
        <pc:sldMkLst>
          <pc:docMk/>
          <pc:sldMk cId="429729722" sldId="423"/>
        </pc:sldMkLst>
        <pc:spChg chg="mod">
          <ac:chgData name="Moyo Myers" userId="a81be176-8718-4b83-91ce-89eb3ae373d2" providerId="ADAL" clId="{2F452EB3-3EF6-40D7-898D-A11D4CE26DB0}" dt="2024-11-19T16:17:29.496" v="664"/>
          <ac:spMkLst>
            <pc:docMk/>
            <pc:sldMk cId="429729722" sldId="423"/>
            <ac:spMk id="2" creationId="{AABD4849-722D-3200-2A36-CE7A71B58B6C}"/>
          </ac:spMkLst>
        </pc:spChg>
        <pc:spChg chg="mod">
          <ac:chgData name="Moyo Myers" userId="a81be176-8718-4b83-91ce-89eb3ae373d2" providerId="ADAL" clId="{2F452EB3-3EF6-40D7-898D-A11D4CE26DB0}" dt="2024-11-19T16:17:09.745" v="663"/>
          <ac:spMkLst>
            <pc:docMk/>
            <pc:sldMk cId="429729722" sldId="423"/>
            <ac:spMk id="4" creationId="{0A3BC68A-006F-C319-4384-74005A9ED7A4}"/>
          </ac:spMkLst>
        </pc:spChg>
      </pc:sldChg>
      <pc:sldChg chg="modSp add mod ord">
        <pc:chgData name="Moyo Myers" userId="a81be176-8718-4b83-91ce-89eb3ae373d2" providerId="ADAL" clId="{2F452EB3-3EF6-40D7-898D-A11D4CE26DB0}" dt="2024-11-19T20:30:18.675" v="689" actId="20577"/>
        <pc:sldMkLst>
          <pc:docMk/>
          <pc:sldMk cId="2809343478" sldId="424"/>
        </pc:sldMkLst>
        <pc:spChg chg="mod">
          <ac:chgData name="Moyo Myers" userId="a81be176-8718-4b83-91ce-89eb3ae373d2" providerId="ADAL" clId="{2F452EB3-3EF6-40D7-898D-A11D4CE26DB0}" dt="2024-11-19T20:30:18.675" v="689" actId="20577"/>
          <ac:spMkLst>
            <pc:docMk/>
            <pc:sldMk cId="2809343478" sldId="424"/>
            <ac:spMk id="3" creationId="{A9D60CBB-963C-C4AE-D1E7-2C95D209B616}"/>
          </ac:spMkLst>
        </pc:spChg>
      </pc:sldChg>
      <pc:sldChg chg="addSp delSp modSp add mod">
        <pc:chgData name="Moyo Myers" userId="a81be176-8718-4b83-91ce-89eb3ae373d2" providerId="ADAL" clId="{2F452EB3-3EF6-40D7-898D-A11D4CE26DB0}" dt="2024-11-25T20:33:54.140" v="1152" actId="207"/>
        <pc:sldMkLst>
          <pc:docMk/>
          <pc:sldMk cId="2208139564" sldId="425"/>
        </pc:sldMkLst>
        <pc:spChg chg="add mod">
          <ac:chgData name="Moyo Myers" userId="a81be176-8718-4b83-91ce-89eb3ae373d2" providerId="ADAL" clId="{2F452EB3-3EF6-40D7-898D-A11D4CE26DB0}" dt="2024-11-21T15:46:05.865" v="1056" actId="1076"/>
          <ac:spMkLst>
            <pc:docMk/>
            <pc:sldMk cId="2208139564" sldId="425"/>
            <ac:spMk id="2" creationId="{FD2DD90E-74A1-8EA4-E5E4-348338C02B00}"/>
          </ac:spMkLst>
        </pc:spChg>
        <pc:spChg chg="mod">
          <ac:chgData name="Moyo Myers" userId="a81be176-8718-4b83-91ce-89eb3ae373d2" providerId="ADAL" clId="{2F452EB3-3EF6-40D7-898D-A11D4CE26DB0}" dt="2024-11-19T21:07:33.282" v="838" actId="14100"/>
          <ac:spMkLst>
            <pc:docMk/>
            <pc:sldMk cId="2208139564" sldId="425"/>
            <ac:spMk id="3" creationId="{A8B64EB0-7E14-F619-08CE-64B351469303}"/>
          </ac:spMkLst>
        </pc:spChg>
        <pc:spChg chg="add mod">
          <ac:chgData name="Moyo Myers" userId="a81be176-8718-4b83-91ce-89eb3ae373d2" providerId="ADAL" clId="{2F452EB3-3EF6-40D7-898D-A11D4CE26DB0}" dt="2024-11-21T16:10:12.680" v="1140" actId="1076"/>
          <ac:spMkLst>
            <pc:docMk/>
            <pc:sldMk cId="2208139564" sldId="425"/>
            <ac:spMk id="4" creationId="{E1357780-E56F-7539-CFF8-087DDEA7B541}"/>
          </ac:spMkLst>
        </pc:spChg>
        <pc:spChg chg="add mod">
          <ac:chgData name="Moyo Myers" userId="a81be176-8718-4b83-91ce-89eb3ae373d2" providerId="ADAL" clId="{2F452EB3-3EF6-40D7-898D-A11D4CE26DB0}" dt="2024-11-21T15:59:37.053" v="1076" actId="14100"/>
          <ac:spMkLst>
            <pc:docMk/>
            <pc:sldMk cId="2208139564" sldId="425"/>
            <ac:spMk id="5" creationId="{C66EED2E-EAF7-B53A-BD26-1E6795C00551}"/>
          </ac:spMkLst>
        </pc:spChg>
        <pc:spChg chg="add mod">
          <ac:chgData name="Moyo Myers" userId="a81be176-8718-4b83-91ce-89eb3ae373d2" providerId="ADAL" clId="{2F452EB3-3EF6-40D7-898D-A11D4CE26DB0}" dt="2024-11-21T15:58:51.053" v="1067" actId="1076"/>
          <ac:spMkLst>
            <pc:docMk/>
            <pc:sldMk cId="2208139564" sldId="425"/>
            <ac:spMk id="6" creationId="{44579AAE-6C43-B2D5-81F8-4AAE1222D341}"/>
          </ac:spMkLst>
        </pc:spChg>
        <pc:spChg chg="add mod">
          <ac:chgData name="Moyo Myers" userId="a81be176-8718-4b83-91ce-89eb3ae373d2" providerId="ADAL" clId="{2F452EB3-3EF6-40D7-898D-A11D4CE26DB0}" dt="2024-11-21T15:45:52.248" v="1054" actId="1076"/>
          <ac:spMkLst>
            <pc:docMk/>
            <pc:sldMk cId="2208139564" sldId="425"/>
            <ac:spMk id="7" creationId="{3D5B9274-74A0-8520-EE5B-A9CE94D0537B}"/>
          </ac:spMkLst>
        </pc:spChg>
        <pc:spChg chg="add mod">
          <ac:chgData name="Moyo Myers" userId="a81be176-8718-4b83-91ce-89eb3ae373d2" providerId="ADAL" clId="{2F452EB3-3EF6-40D7-898D-A11D4CE26DB0}" dt="2024-11-21T16:08:19.455" v="1130" actId="14100"/>
          <ac:spMkLst>
            <pc:docMk/>
            <pc:sldMk cId="2208139564" sldId="425"/>
            <ac:spMk id="8" creationId="{33521EDB-D2D9-F58C-9ECE-23E2C1B767F5}"/>
          </ac:spMkLst>
        </pc:spChg>
        <pc:spChg chg="add del mod">
          <ac:chgData name="Moyo Myers" userId="a81be176-8718-4b83-91ce-89eb3ae373d2" providerId="ADAL" clId="{2F452EB3-3EF6-40D7-898D-A11D4CE26DB0}" dt="2024-11-19T20:59:56.051" v="778" actId="478"/>
          <ac:spMkLst>
            <pc:docMk/>
            <pc:sldMk cId="2208139564" sldId="425"/>
            <ac:spMk id="8" creationId="{648B0795-6F07-CE8C-4666-CF458A6B5CBC}"/>
          </ac:spMkLst>
        </pc:spChg>
        <pc:spChg chg="add del mod">
          <ac:chgData name="Moyo Myers" userId="a81be176-8718-4b83-91ce-89eb3ae373d2" providerId="ADAL" clId="{2F452EB3-3EF6-40D7-898D-A11D4CE26DB0}" dt="2024-11-19T20:59:54.291" v="777" actId="478"/>
          <ac:spMkLst>
            <pc:docMk/>
            <pc:sldMk cId="2208139564" sldId="425"/>
            <ac:spMk id="9" creationId="{02148F0F-B407-6342-E321-CF09EACDB14B}"/>
          </ac:spMkLst>
        </pc:spChg>
        <pc:spChg chg="add del mod">
          <ac:chgData name="Moyo Myers" userId="a81be176-8718-4b83-91ce-89eb3ae373d2" providerId="ADAL" clId="{2F452EB3-3EF6-40D7-898D-A11D4CE26DB0}" dt="2024-11-21T16:00:34.190" v="1081" actId="478"/>
          <ac:spMkLst>
            <pc:docMk/>
            <pc:sldMk cId="2208139564" sldId="425"/>
            <ac:spMk id="9" creationId="{9A9F7385-5756-3724-BB57-8012E116D429}"/>
          </ac:spMkLst>
        </pc:spChg>
        <pc:spChg chg="add mod">
          <ac:chgData name="Moyo Myers" userId="a81be176-8718-4b83-91ce-89eb3ae373d2" providerId="ADAL" clId="{2F452EB3-3EF6-40D7-898D-A11D4CE26DB0}" dt="2024-11-25T20:33:54.140" v="1152" actId="207"/>
          <ac:spMkLst>
            <pc:docMk/>
            <pc:sldMk cId="2208139564" sldId="425"/>
            <ac:spMk id="10" creationId="{458BE6D7-AAFD-81B9-5C14-5C1D9C0064F7}"/>
          </ac:spMkLst>
        </pc:spChg>
        <pc:spChg chg="add mod">
          <ac:chgData name="Moyo Myers" userId="a81be176-8718-4b83-91ce-89eb3ae373d2" providerId="ADAL" clId="{2F452EB3-3EF6-40D7-898D-A11D4CE26DB0}" dt="2024-11-19T21:35:37.321" v="1004" actId="207"/>
          <ac:spMkLst>
            <pc:docMk/>
            <pc:sldMk cId="2208139564" sldId="425"/>
            <ac:spMk id="11" creationId="{6698672E-99E1-C6CD-0A48-10F38336DC68}"/>
          </ac:spMkLst>
        </pc:spChg>
        <pc:spChg chg="add mod">
          <ac:chgData name="Moyo Myers" userId="a81be176-8718-4b83-91ce-89eb3ae373d2" providerId="ADAL" clId="{2F452EB3-3EF6-40D7-898D-A11D4CE26DB0}" dt="2024-11-21T15:59:07.805" v="1071" actId="1076"/>
          <ac:spMkLst>
            <pc:docMk/>
            <pc:sldMk cId="2208139564" sldId="425"/>
            <ac:spMk id="12" creationId="{7A5795CA-01F1-CCC6-BA5A-5A5C0B38729D}"/>
          </ac:spMkLst>
        </pc:spChg>
        <pc:spChg chg="add mod">
          <ac:chgData name="Moyo Myers" userId="a81be176-8718-4b83-91ce-89eb3ae373d2" providerId="ADAL" clId="{2F452EB3-3EF6-40D7-898D-A11D4CE26DB0}" dt="2024-11-21T15:59:13.085" v="1072" actId="1076"/>
          <ac:spMkLst>
            <pc:docMk/>
            <pc:sldMk cId="2208139564" sldId="425"/>
            <ac:spMk id="13" creationId="{1F31FC84-EDFB-AA07-07BB-01BD2E6C71E9}"/>
          </ac:spMkLst>
        </pc:spChg>
        <pc:spChg chg="add mod">
          <ac:chgData name="Moyo Myers" userId="a81be176-8718-4b83-91ce-89eb3ae373d2" providerId="ADAL" clId="{2F452EB3-3EF6-40D7-898D-A11D4CE26DB0}" dt="2024-11-21T15:59:17.573" v="1073" actId="1076"/>
          <ac:spMkLst>
            <pc:docMk/>
            <pc:sldMk cId="2208139564" sldId="425"/>
            <ac:spMk id="14" creationId="{B3DB5A44-9BDA-4587-3049-FABE6112FFF2}"/>
          </ac:spMkLst>
        </pc:spChg>
        <pc:spChg chg="add mod">
          <ac:chgData name="Moyo Myers" userId="a81be176-8718-4b83-91ce-89eb3ae373d2" providerId="ADAL" clId="{2F452EB3-3EF6-40D7-898D-A11D4CE26DB0}" dt="2024-11-21T15:46:00.719" v="1055" actId="1076"/>
          <ac:spMkLst>
            <pc:docMk/>
            <pc:sldMk cId="2208139564" sldId="425"/>
            <ac:spMk id="15" creationId="{64FC33E1-5B2E-C028-BEA8-4D2803837CD1}"/>
          </ac:spMkLst>
        </pc:spChg>
        <pc:spChg chg="add del">
          <ac:chgData name="Moyo Myers" userId="a81be176-8718-4b83-91ce-89eb3ae373d2" providerId="ADAL" clId="{2F452EB3-3EF6-40D7-898D-A11D4CE26DB0}" dt="2024-11-21T15:46:51.054" v="1062" actId="478"/>
          <ac:spMkLst>
            <pc:docMk/>
            <pc:sldMk cId="2208139564" sldId="425"/>
            <ac:spMk id="16" creationId="{2D809382-58A5-1FA6-88B7-960FBFE4AD12}"/>
          </ac:spMkLst>
        </pc:spChg>
        <pc:spChg chg="add mod">
          <ac:chgData name="Moyo Myers" userId="a81be176-8718-4b83-91ce-89eb3ae373d2" providerId="ADAL" clId="{2F452EB3-3EF6-40D7-898D-A11D4CE26DB0}" dt="2024-11-21T15:58:57.613" v="1068" actId="1076"/>
          <ac:spMkLst>
            <pc:docMk/>
            <pc:sldMk cId="2208139564" sldId="425"/>
            <ac:spMk id="17" creationId="{9960B8BE-66C0-89FC-EFF0-0499E9FF7F5B}"/>
          </ac:spMkLst>
        </pc:spChg>
        <pc:spChg chg="add mod">
          <ac:chgData name="Moyo Myers" userId="a81be176-8718-4b83-91ce-89eb3ae373d2" providerId="ADAL" clId="{2F452EB3-3EF6-40D7-898D-A11D4CE26DB0}" dt="2024-11-21T15:59:01.788" v="1069" actId="1076"/>
          <ac:spMkLst>
            <pc:docMk/>
            <pc:sldMk cId="2208139564" sldId="425"/>
            <ac:spMk id="18" creationId="{950D53EA-3A4C-FF06-D5B5-C433BABD63D6}"/>
          </ac:spMkLst>
        </pc:spChg>
        <pc:spChg chg="add mod">
          <ac:chgData name="Moyo Myers" userId="a81be176-8718-4b83-91ce-89eb3ae373d2" providerId="ADAL" clId="{2F452EB3-3EF6-40D7-898D-A11D4CE26DB0}" dt="2024-11-21T15:59:04.524" v="1070" actId="1076"/>
          <ac:spMkLst>
            <pc:docMk/>
            <pc:sldMk cId="2208139564" sldId="425"/>
            <ac:spMk id="19" creationId="{C4FB409D-E997-C116-CA0C-2F09F125045A}"/>
          </ac:spMkLst>
        </pc:spChg>
        <pc:spChg chg="add del mod">
          <ac:chgData name="Moyo Myers" userId="a81be176-8718-4b83-91ce-89eb3ae373d2" providerId="ADAL" clId="{2F452EB3-3EF6-40D7-898D-A11D4CE26DB0}" dt="2024-11-19T21:40:45.566" v="1042" actId="478"/>
          <ac:spMkLst>
            <pc:docMk/>
            <pc:sldMk cId="2208139564" sldId="425"/>
            <ac:spMk id="20" creationId="{11BA4B04-9057-C99C-A9DE-392D13F77DA0}"/>
          </ac:spMkLst>
        </pc:spChg>
        <pc:spChg chg="add del mod">
          <ac:chgData name="Moyo Myers" userId="a81be176-8718-4b83-91ce-89eb3ae373d2" providerId="ADAL" clId="{2F452EB3-3EF6-40D7-898D-A11D4CE26DB0}" dt="2024-11-21T16:00:48.175" v="1084" actId="478"/>
          <ac:spMkLst>
            <pc:docMk/>
            <pc:sldMk cId="2208139564" sldId="425"/>
            <ac:spMk id="20" creationId="{B938AEE1-4674-71A6-2064-1F254EE178AF}"/>
          </ac:spMkLst>
        </pc:spChg>
        <pc:spChg chg="add mod">
          <ac:chgData name="Moyo Myers" userId="a81be176-8718-4b83-91ce-89eb3ae373d2" providerId="ADAL" clId="{2F452EB3-3EF6-40D7-898D-A11D4CE26DB0}" dt="2024-11-21T16:03:24.301" v="1108" actId="14100"/>
          <ac:spMkLst>
            <pc:docMk/>
            <pc:sldMk cId="2208139564" sldId="425"/>
            <ac:spMk id="21" creationId="{68201A9A-5398-7EFD-1DDB-4511D981701F}"/>
          </ac:spMkLst>
        </pc:spChg>
        <pc:spChg chg="add del mod">
          <ac:chgData name="Moyo Myers" userId="a81be176-8718-4b83-91ce-89eb3ae373d2" providerId="ADAL" clId="{2F452EB3-3EF6-40D7-898D-A11D4CE26DB0}" dt="2024-11-21T16:01:09.789" v="1088" actId="21"/>
          <ac:spMkLst>
            <pc:docMk/>
            <pc:sldMk cId="2208139564" sldId="425"/>
            <ac:spMk id="22" creationId="{6985094C-0C43-9AB6-DB7C-99D0031C6248}"/>
          </ac:spMkLst>
        </pc:spChg>
        <pc:spChg chg="add mod">
          <ac:chgData name="Moyo Myers" userId="a81be176-8718-4b83-91ce-89eb3ae373d2" providerId="ADAL" clId="{2F452EB3-3EF6-40D7-898D-A11D4CE26DB0}" dt="2024-11-21T16:05:29.621" v="1120" actId="14100"/>
          <ac:spMkLst>
            <pc:docMk/>
            <pc:sldMk cId="2208139564" sldId="425"/>
            <ac:spMk id="23" creationId="{5F5A2EF4-331E-9282-F015-1662728F39C8}"/>
          </ac:spMkLst>
        </pc:spChg>
        <pc:spChg chg="add mod">
          <ac:chgData name="Moyo Myers" userId="a81be176-8718-4b83-91ce-89eb3ae373d2" providerId="ADAL" clId="{2F452EB3-3EF6-40D7-898D-A11D4CE26DB0}" dt="2024-11-25T20:33:18.989" v="1150" actId="207"/>
          <ac:spMkLst>
            <pc:docMk/>
            <pc:sldMk cId="2208139564" sldId="425"/>
            <ac:spMk id="24" creationId="{A6617262-1B51-6D17-808E-24C88647DAF0}"/>
          </ac:spMkLst>
        </pc:spChg>
        <pc:spChg chg="add mod">
          <ac:chgData name="Moyo Myers" userId="a81be176-8718-4b83-91ce-89eb3ae373d2" providerId="ADAL" clId="{2F452EB3-3EF6-40D7-898D-A11D4CE26DB0}" dt="2024-11-21T16:09:00.688" v="1135" actId="1076"/>
          <ac:spMkLst>
            <pc:docMk/>
            <pc:sldMk cId="2208139564" sldId="425"/>
            <ac:spMk id="25" creationId="{625EC278-75EE-80FD-7319-8BB9737E764C}"/>
          </ac:spMkLst>
        </pc:spChg>
        <pc:spChg chg="add mod">
          <ac:chgData name="Moyo Myers" userId="a81be176-8718-4b83-91ce-89eb3ae373d2" providerId="ADAL" clId="{2F452EB3-3EF6-40D7-898D-A11D4CE26DB0}" dt="2024-11-21T16:10:03.353" v="1139" actId="14100"/>
          <ac:spMkLst>
            <pc:docMk/>
            <pc:sldMk cId="2208139564" sldId="425"/>
            <ac:spMk id="26" creationId="{43F296F8-3502-2642-4D41-76BA4B929771}"/>
          </ac:spMkLst>
        </pc:spChg>
        <pc:spChg chg="add mod">
          <ac:chgData name="Moyo Myers" userId="a81be176-8718-4b83-91ce-89eb3ae373d2" providerId="ADAL" clId="{2F452EB3-3EF6-40D7-898D-A11D4CE26DB0}" dt="2024-11-21T16:11:04.313" v="1147" actId="14100"/>
          <ac:spMkLst>
            <pc:docMk/>
            <pc:sldMk cId="2208139564" sldId="425"/>
            <ac:spMk id="27" creationId="{05FBBACD-DA72-DDA9-58C9-DE4834FE66E7}"/>
          </ac:spMkLst>
        </pc:spChg>
        <pc:picChg chg="del">
          <ac:chgData name="Moyo Myers" userId="a81be176-8718-4b83-91ce-89eb3ae373d2" providerId="ADAL" clId="{2F452EB3-3EF6-40D7-898D-A11D4CE26DB0}" dt="2024-11-19T20:31:07.573" v="691" actId="478"/>
          <ac:picMkLst>
            <pc:docMk/>
            <pc:sldMk cId="2208139564" sldId="425"/>
            <ac:picMk id="4" creationId="{763F1EA2-52F1-0ACD-89B4-6F928F48BA98}"/>
          </ac:picMkLst>
        </pc:picChg>
      </pc:sldChg>
    </pc:docChg>
  </pc:docChgLst>
  <pc:docChgLst>
    <pc:chgData name="Moyo Myers" userId="a81be176-8718-4b83-91ce-89eb3ae373d2" providerId="ADAL" clId="{F027BA62-EC3C-4FBB-ABD5-548C4640B6E2}"/>
    <pc:docChg chg="delSld">
      <pc:chgData name="Moyo Myers" userId="a81be176-8718-4b83-91ce-89eb3ae373d2" providerId="ADAL" clId="{F027BA62-EC3C-4FBB-ABD5-548C4640B6E2}" dt="2024-11-25T21:25:47.009" v="1" actId="2696"/>
      <pc:docMkLst>
        <pc:docMk/>
      </pc:docMkLst>
      <pc:sldChg chg="del">
        <pc:chgData name="Moyo Myers" userId="a81be176-8718-4b83-91ce-89eb3ae373d2" providerId="ADAL" clId="{F027BA62-EC3C-4FBB-ABD5-548C4640B6E2}" dt="2024-11-25T21:25:43.067" v="0" actId="2696"/>
        <pc:sldMkLst>
          <pc:docMk/>
          <pc:sldMk cId="2089060874" sldId="259"/>
        </pc:sldMkLst>
      </pc:sldChg>
      <pc:sldChg chg="del">
        <pc:chgData name="Moyo Myers" userId="a81be176-8718-4b83-91ce-89eb3ae373d2" providerId="ADAL" clId="{F027BA62-EC3C-4FBB-ABD5-548C4640B6E2}" dt="2024-11-25T21:25:47.009" v="1" actId="2696"/>
        <pc:sldMkLst>
          <pc:docMk/>
          <pc:sldMk cId="2208139564" sldId="4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9709-38FE-4CAA-9155-0D44667BBD8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A9072-3B6E-487A-8C28-0F8262378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1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A9072-3B6E-487A-8C28-0F8262378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9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6118E-E67F-0B9C-468D-DF4205AE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D912E-A79F-22A5-28C3-98171664E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3A930-05F4-55CF-3280-9862181AC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77D50-EF5D-DC1C-0E05-6C57433B0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7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5538-7FB7-150E-0A0F-7FA81B139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19F59-A03C-8355-81E7-ACB62296E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5B01A-A4E0-DA8A-AC5D-842263A70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9ABA4-1316-8F7A-30C8-66E856B55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1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4AC4-A480-C1BF-FA5B-EE89FA85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FD82A-7651-C2A5-F359-20E6B2AAC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D37C7-A464-4492-87CF-F2E4AC114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8C1C3-5005-A695-179B-87DE1103C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A9072-3B6E-487A-8C28-0F8262378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8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8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C298D-0F1C-1434-6C93-A9D2C73B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B1A58-B088-E82C-4F05-4AA61A0A1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9C5F4-22A4-CC07-1977-779693BF5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8041-0CCF-92BD-0C74-5F2684A13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2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9072-3B6E-487A-8C28-0F82623784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4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905" r="-3893" b="136"/>
          <a:stretch/>
        </p:blipFill>
        <p:spPr>
          <a:xfrm>
            <a:off x="0" y="0"/>
            <a:ext cx="676058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985" y="0"/>
            <a:ext cx="106070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724" y="950913"/>
            <a:ext cx="5686426" cy="222091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724" y="3446258"/>
            <a:ext cx="5686425" cy="18115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30054" y="3309041"/>
            <a:ext cx="6277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87" y="5691187"/>
            <a:ext cx="1530874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38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38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94424" y="7257"/>
            <a:ext cx="5997575" cy="6850742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257"/>
            <a:ext cx="5997575" cy="685074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893" y="2281238"/>
            <a:ext cx="5120640" cy="738187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93" y="3239096"/>
            <a:ext cx="5120640" cy="32323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891" y="2281237"/>
            <a:ext cx="5120640" cy="738187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891" y="3239096"/>
            <a:ext cx="5120640" cy="3232348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97575" cy="206156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94425" y="1"/>
            <a:ext cx="5997575" cy="20688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06882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1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7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7190" y="457200"/>
            <a:ext cx="11437620" cy="5943600"/>
            <a:chOff x="432435" y="460609"/>
            <a:chExt cx="11437620" cy="5943600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5461635" y="460609"/>
              <a:ext cx="6408420" cy="5943600"/>
              <a:chOff x="5461635" y="466725"/>
              <a:chExt cx="6408420" cy="5943600"/>
            </a:xfrm>
          </p:grpSpPr>
          <p:sp>
            <p:nvSpPr>
              <p:cNvPr id="6" name="Rectangle 5"/>
              <p:cNvSpPr/>
              <p:nvPr userDrawn="1"/>
            </p:nvSpPr>
            <p:spPr>
              <a:xfrm>
                <a:off x="8665845" y="3438525"/>
                <a:ext cx="3204210" cy="297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 userDrawn="1"/>
            </p:nvSpPr>
            <p:spPr>
              <a:xfrm>
                <a:off x="5461635" y="466725"/>
                <a:ext cx="3204210" cy="2971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8665845" y="466725"/>
                <a:ext cx="3204210" cy="2971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5461635" y="3438525"/>
                <a:ext cx="3204210" cy="2971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432435" y="460609"/>
              <a:ext cx="5029200" cy="59436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5749171"/>
            <a:ext cx="1057275" cy="53744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0563" y="784226"/>
            <a:ext cx="4405312" cy="10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90563" y="2127252"/>
            <a:ext cx="4405313" cy="314007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51295" y="78422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9755505" y="78422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551295" y="375602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9755505" y="375602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794057" y="1943100"/>
            <a:ext cx="2428875" cy="10477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998267" y="1943100"/>
            <a:ext cx="2428875" cy="10477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94057" y="4914900"/>
            <a:ext cx="2428875" cy="10477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8921114" y="4914900"/>
            <a:ext cx="2428875" cy="10477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53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9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8" y="0"/>
            <a:ext cx="5541264" cy="6858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0" y="0"/>
            <a:ext cx="4154905" cy="6858000"/>
          </a:xfrm>
          <a:custGeom>
            <a:avLst/>
            <a:gdLst>
              <a:gd name="connsiteX0" fmla="*/ 0 w 5991022"/>
              <a:gd name="connsiteY0" fmla="*/ 0 h 6858000"/>
              <a:gd name="connsiteX1" fmla="*/ 4168583 w 5991022"/>
              <a:gd name="connsiteY1" fmla="*/ 0 h 6858000"/>
              <a:gd name="connsiteX2" fmla="*/ 4247919 w 5991022"/>
              <a:gd name="connsiteY2" fmla="*/ 56418 h 6858000"/>
              <a:gd name="connsiteX3" fmla="*/ 5991022 w 5991022"/>
              <a:gd name="connsiteY3" fmla="*/ 3533802 h 6858000"/>
              <a:gd name="connsiteX4" fmla="*/ 4569308 w 5991022"/>
              <a:gd name="connsiteY4" fmla="*/ 6745969 h 6858000"/>
              <a:gd name="connsiteX5" fmla="*/ 4439975 w 5991022"/>
              <a:gd name="connsiteY5" fmla="*/ 6858000 h 6858000"/>
              <a:gd name="connsiteX6" fmla="*/ 0 w 59910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1022" h="6858000">
                <a:moveTo>
                  <a:pt x="0" y="0"/>
                </a:moveTo>
                <a:lnTo>
                  <a:pt x="4168583" y="0"/>
                </a:lnTo>
                <a:lnTo>
                  <a:pt x="4247919" y="56418"/>
                </a:lnTo>
                <a:cubicBezTo>
                  <a:pt x="5306090" y="847776"/>
                  <a:pt x="5991022" y="2110802"/>
                  <a:pt x="5991022" y="3533802"/>
                </a:cubicBezTo>
                <a:cubicBezTo>
                  <a:pt x="5991022" y="4807013"/>
                  <a:pt x="5442697" y="5952156"/>
                  <a:pt x="4569308" y="6745969"/>
                </a:cubicBezTo>
                <a:lnTo>
                  <a:pt x="44399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2401888"/>
            <a:ext cx="3076576" cy="205422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0" y="2181225"/>
            <a:ext cx="4581524" cy="361950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6048708"/>
            <a:ext cx="1202871" cy="6114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96100" y="914067"/>
            <a:ext cx="4581525" cy="101917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42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_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" y="0"/>
            <a:ext cx="4943225" cy="6858000"/>
          </a:xfrm>
          <a:custGeom>
            <a:avLst/>
            <a:gdLst>
              <a:gd name="connsiteX0" fmla="*/ 0 w 5317958"/>
              <a:gd name="connsiteY0" fmla="*/ 0 h 6858000"/>
              <a:gd name="connsiteX1" fmla="*/ 3774779 w 5317958"/>
              <a:gd name="connsiteY1" fmla="*/ 0 h 6858000"/>
              <a:gd name="connsiteX2" fmla="*/ 3816127 w 5317958"/>
              <a:gd name="connsiteY2" fmla="*/ 35817 h 6858000"/>
              <a:gd name="connsiteX3" fmla="*/ 5311994 w 5317958"/>
              <a:gd name="connsiteY3" fmla="*/ 3193106 h 6858000"/>
              <a:gd name="connsiteX4" fmla="*/ 5317958 w 5317958"/>
              <a:gd name="connsiteY4" fmla="*/ 3428962 h 6858000"/>
              <a:gd name="connsiteX5" fmla="*/ 5317958 w 5317958"/>
              <a:gd name="connsiteY5" fmla="*/ 3429038 h 6858000"/>
              <a:gd name="connsiteX6" fmla="*/ 5311994 w 5317958"/>
              <a:gd name="connsiteY6" fmla="*/ 3664894 h 6858000"/>
              <a:gd name="connsiteX7" fmla="*/ 3816127 w 5317958"/>
              <a:gd name="connsiteY7" fmla="*/ 6822184 h 6858000"/>
              <a:gd name="connsiteX8" fmla="*/ 3774779 w 5317958"/>
              <a:gd name="connsiteY8" fmla="*/ 6858000 h 6858000"/>
              <a:gd name="connsiteX9" fmla="*/ 0 w 531795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7958" h="6858000">
                <a:moveTo>
                  <a:pt x="0" y="0"/>
                </a:moveTo>
                <a:lnTo>
                  <a:pt x="3774779" y="0"/>
                </a:lnTo>
                <a:lnTo>
                  <a:pt x="3816127" y="35817"/>
                </a:lnTo>
                <a:cubicBezTo>
                  <a:pt x="4684463" y="825037"/>
                  <a:pt x="5248627" y="1943009"/>
                  <a:pt x="5311994" y="3193106"/>
                </a:cubicBezTo>
                <a:lnTo>
                  <a:pt x="5317958" y="3428962"/>
                </a:lnTo>
                <a:lnTo>
                  <a:pt x="5317958" y="3429038"/>
                </a:lnTo>
                <a:lnTo>
                  <a:pt x="5311994" y="3664894"/>
                </a:lnTo>
                <a:cubicBezTo>
                  <a:pt x="5248627" y="4914992"/>
                  <a:pt x="4684463" y="6032963"/>
                  <a:pt x="3816127" y="6822184"/>
                </a:cubicBezTo>
                <a:lnTo>
                  <a:pt x="3774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4" y="1828800"/>
            <a:ext cx="2940618" cy="3200400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0" y="987425"/>
            <a:ext cx="5049837" cy="4873625"/>
          </a:xfrm>
        </p:spPr>
        <p:txBody>
          <a:bodyPr anchor="ctr"/>
          <a:lstStyle>
            <a:lvl1pPr>
              <a:buClr>
                <a:schemeClr val="accent4"/>
              </a:buClr>
              <a:defRPr sz="3200"/>
            </a:lvl1pPr>
            <a:lvl2pPr>
              <a:buClr>
                <a:schemeClr val="accent4"/>
              </a:buClr>
              <a:defRPr sz="2800"/>
            </a:lvl2pPr>
            <a:lvl3pPr>
              <a:buClr>
                <a:schemeClr val="accent4"/>
              </a:buClr>
              <a:defRPr sz="2400"/>
            </a:lvl3pPr>
            <a:lvl4pPr>
              <a:buClr>
                <a:schemeClr val="accent4"/>
              </a:buClr>
              <a:defRPr sz="2000"/>
            </a:lvl4pPr>
            <a:lvl5pPr>
              <a:buClr>
                <a:schemeClr val="accent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3608958" y="717936"/>
            <a:ext cx="1553342" cy="155448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4092171" y="2651760"/>
            <a:ext cx="1553342" cy="155448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 noChangeAspect="1"/>
          </p:cNvSpPr>
          <p:nvPr>
            <p:ph type="pic" sz="quarter" idx="12"/>
          </p:nvPr>
        </p:nvSpPr>
        <p:spPr>
          <a:xfrm>
            <a:off x="3608958" y="4585584"/>
            <a:ext cx="1553342" cy="155448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88" y="6140064"/>
            <a:ext cx="1023154" cy="5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" y="0"/>
            <a:ext cx="4943225" cy="6858000"/>
          </a:xfrm>
          <a:custGeom>
            <a:avLst/>
            <a:gdLst>
              <a:gd name="connsiteX0" fmla="*/ 0 w 5317958"/>
              <a:gd name="connsiteY0" fmla="*/ 0 h 6858000"/>
              <a:gd name="connsiteX1" fmla="*/ 3774779 w 5317958"/>
              <a:gd name="connsiteY1" fmla="*/ 0 h 6858000"/>
              <a:gd name="connsiteX2" fmla="*/ 3816127 w 5317958"/>
              <a:gd name="connsiteY2" fmla="*/ 35817 h 6858000"/>
              <a:gd name="connsiteX3" fmla="*/ 5311994 w 5317958"/>
              <a:gd name="connsiteY3" fmla="*/ 3193106 h 6858000"/>
              <a:gd name="connsiteX4" fmla="*/ 5317958 w 5317958"/>
              <a:gd name="connsiteY4" fmla="*/ 3428962 h 6858000"/>
              <a:gd name="connsiteX5" fmla="*/ 5317958 w 5317958"/>
              <a:gd name="connsiteY5" fmla="*/ 3429038 h 6858000"/>
              <a:gd name="connsiteX6" fmla="*/ 5311994 w 5317958"/>
              <a:gd name="connsiteY6" fmla="*/ 3664894 h 6858000"/>
              <a:gd name="connsiteX7" fmla="*/ 3816127 w 5317958"/>
              <a:gd name="connsiteY7" fmla="*/ 6822184 h 6858000"/>
              <a:gd name="connsiteX8" fmla="*/ 3774779 w 5317958"/>
              <a:gd name="connsiteY8" fmla="*/ 6858000 h 6858000"/>
              <a:gd name="connsiteX9" fmla="*/ 0 w 531795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7958" h="6858000">
                <a:moveTo>
                  <a:pt x="0" y="0"/>
                </a:moveTo>
                <a:lnTo>
                  <a:pt x="3774779" y="0"/>
                </a:lnTo>
                <a:lnTo>
                  <a:pt x="3816127" y="35817"/>
                </a:lnTo>
                <a:cubicBezTo>
                  <a:pt x="4684463" y="825037"/>
                  <a:pt x="5248627" y="1943009"/>
                  <a:pt x="5311994" y="3193106"/>
                </a:cubicBezTo>
                <a:lnTo>
                  <a:pt x="5317958" y="3428962"/>
                </a:lnTo>
                <a:lnTo>
                  <a:pt x="5317958" y="3429038"/>
                </a:lnTo>
                <a:lnTo>
                  <a:pt x="5311994" y="3664894"/>
                </a:lnTo>
                <a:cubicBezTo>
                  <a:pt x="5248627" y="4914992"/>
                  <a:pt x="4684463" y="6032963"/>
                  <a:pt x="3816127" y="6822184"/>
                </a:cubicBezTo>
                <a:lnTo>
                  <a:pt x="3774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4" y="1828800"/>
            <a:ext cx="2940618" cy="3200400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0" y="987425"/>
            <a:ext cx="5049837" cy="4873625"/>
          </a:xfrm>
        </p:spPr>
        <p:txBody>
          <a:bodyPr anchor="ctr"/>
          <a:lstStyle>
            <a:lvl1pPr>
              <a:buClr>
                <a:schemeClr val="accent4"/>
              </a:buClr>
              <a:defRPr sz="3200"/>
            </a:lvl1pPr>
            <a:lvl2pPr>
              <a:buClr>
                <a:schemeClr val="accent4"/>
              </a:buClr>
              <a:defRPr sz="2800"/>
            </a:lvl2pPr>
            <a:lvl3pPr>
              <a:buClr>
                <a:schemeClr val="accent4"/>
              </a:buClr>
              <a:defRPr sz="2400"/>
            </a:lvl3pPr>
            <a:lvl4pPr>
              <a:buClr>
                <a:schemeClr val="accent4"/>
              </a:buClr>
              <a:defRPr sz="2000"/>
            </a:lvl4pPr>
            <a:lvl5pPr>
              <a:buClr>
                <a:schemeClr val="accent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88" y="6140064"/>
            <a:ext cx="1023154" cy="52010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616366" y="717936"/>
            <a:ext cx="1554480" cy="1554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51783" y="1044313"/>
            <a:ext cx="903153" cy="901726"/>
          </a:xfrm>
        </p:spPr>
        <p:txBody>
          <a:bodyPr anchor="ctr" anchorCtr="0"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Oval 14"/>
          <p:cNvSpPr/>
          <p:nvPr/>
        </p:nvSpPr>
        <p:spPr>
          <a:xfrm>
            <a:off x="4091033" y="2646997"/>
            <a:ext cx="1554480" cy="1554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16696" y="2973205"/>
            <a:ext cx="903153" cy="901726"/>
          </a:xfrm>
        </p:spPr>
        <p:txBody>
          <a:bodyPr anchor="ctr" anchorCtr="0"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Oval 16"/>
          <p:cNvSpPr/>
          <p:nvPr/>
        </p:nvSpPr>
        <p:spPr>
          <a:xfrm>
            <a:off x="3616366" y="4575720"/>
            <a:ext cx="1554480" cy="1554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951783" y="4902097"/>
            <a:ext cx="903153" cy="901726"/>
          </a:xfrm>
        </p:spPr>
        <p:txBody>
          <a:bodyPr anchor="ctr" anchorCtr="0"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9932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433984"/>
            <a:ext cx="12192001" cy="7291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C25EDA-9FF5-544B-A8D5-E9DAB374622E}"/>
              </a:ext>
            </a:extLst>
          </p:cNvPr>
          <p:cNvSpPr/>
          <p:nvPr userDrawn="1"/>
        </p:nvSpPr>
        <p:spPr>
          <a:xfrm>
            <a:off x="5347559" y="1632156"/>
            <a:ext cx="6844442" cy="4375354"/>
          </a:xfrm>
          <a:prstGeom prst="rect">
            <a:avLst/>
          </a:prstGeom>
          <a:solidFill>
            <a:srgbClr val="E571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5C70CB-3824-5246-88EE-2CE5A4D0027D}"/>
              </a:ext>
            </a:extLst>
          </p:cNvPr>
          <p:cNvSpPr/>
          <p:nvPr userDrawn="1"/>
        </p:nvSpPr>
        <p:spPr>
          <a:xfrm>
            <a:off x="6096000" y="2556389"/>
            <a:ext cx="6095999" cy="2526888"/>
          </a:xfrm>
          <a:prstGeom prst="rect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C8CCD7-0AFF-804B-8BEE-2DBF98612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570" y="4342231"/>
            <a:ext cx="1066695" cy="507167"/>
          </a:xfrm>
          <a:prstGeom prst="rect">
            <a:avLst/>
          </a:prstGeom>
          <a:effectLst/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096000" y="3187700"/>
            <a:ext cx="5597265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096000" y="3836988"/>
            <a:ext cx="5597265" cy="401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79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730" r="13869" b="17077"/>
          <a:stretch/>
        </p:blipFill>
        <p:spPr>
          <a:xfrm>
            <a:off x="0" y="0"/>
            <a:ext cx="676058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524" y="0"/>
            <a:ext cx="105964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724" y="950913"/>
            <a:ext cx="5686426" cy="222091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724" y="3446258"/>
            <a:ext cx="5686425" cy="18115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30054" y="3309041"/>
            <a:ext cx="627764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87" y="5691187"/>
            <a:ext cx="1530874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693F2B-ED5F-5245-82BF-5AA413C34069}"/>
              </a:ext>
            </a:extLst>
          </p:cNvPr>
          <p:cNvSpPr/>
          <p:nvPr userDrawn="1"/>
        </p:nvSpPr>
        <p:spPr>
          <a:xfrm>
            <a:off x="5110370" y="1366174"/>
            <a:ext cx="7081629" cy="2460616"/>
          </a:xfrm>
          <a:prstGeom prst="rect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A picture containing person, indoor, woman&#10;&#10;Description automatically generated">
            <a:extLst>
              <a:ext uri="{FF2B5EF4-FFF2-40B4-BE49-F238E27FC236}">
                <a16:creationId xmlns:a16="http://schemas.microsoft.com/office/drawing/2014/main" id="{18120A01-91B3-9A49-B263-BF6CD12AB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6174"/>
            <a:ext cx="5110371" cy="2460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AD115F-3F0F-FB42-B34D-83FE52A487D5}"/>
              </a:ext>
            </a:extLst>
          </p:cNvPr>
          <p:cNvSpPr/>
          <p:nvPr userDrawn="1"/>
        </p:nvSpPr>
        <p:spPr>
          <a:xfrm>
            <a:off x="-1" y="1366175"/>
            <a:ext cx="5110369" cy="2460616"/>
          </a:xfrm>
          <a:prstGeom prst="rect">
            <a:avLst/>
          </a:prstGeom>
          <a:solidFill>
            <a:srgbClr val="1963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7339AD-B157-FA43-A0D3-35C110D4C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10363" y="616463"/>
            <a:ext cx="10628836" cy="6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716588" y="1803400"/>
            <a:ext cx="5422900" cy="15033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605959" y="4482230"/>
            <a:ext cx="6820194" cy="3548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606550" y="5084763"/>
            <a:ext cx="7502525" cy="109378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85750" indent="-285750">
              <a:buClr>
                <a:srgbClr val="006EB7"/>
              </a:buClr>
              <a:buFont typeface="Arial" panose="020B0604020202020204" pitchFamily="34" charset="0"/>
              <a:buChar char="•"/>
              <a:defRPr sz="18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sz="1400">
                <a:latin typeface="Franklin Gothic Book" panose="020B0503020102020204" pitchFamily="34" charset="0"/>
              </a:rPr>
              <a:t>Edit Master text styles</a:t>
            </a:r>
          </a:p>
          <a:p>
            <a:pPr lvl="1"/>
            <a:r>
              <a:rPr lang="en-US" sz="1400">
                <a:latin typeface="Franklin Gothic Book" panose="020B0503020102020204" pitchFamily="34" charset="0"/>
              </a:rPr>
              <a:t>Second level</a:t>
            </a:r>
          </a:p>
          <a:p>
            <a:pPr lvl="2"/>
            <a:r>
              <a:rPr lang="en-US" sz="1400">
                <a:latin typeface="Franklin Gothic Book" panose="020B0503020102020204" pitchFamily="34" charset="0"/>
              </a:rPr>
              <a:t>Third level</a:t>
            </a:r>
          </a:p>
          <a:p>
            <a:pPr lvl="3"/>
            <a:r>
              <a:rPr lang="en-US" sz="1400">
                <a:latin typeface="Franklin Gothic Book" panose="020B0503020102020204" pitchFamily="34" charset="0"/>
              </a:rPr>
              <a:t>Fourth level</a:t>
            </a:r>
          </a:p>
          <a:p>
            <a:pPr lvl="4"/>
            <a:r>
              <a:rPr lang="en-US" sz="1400">
                <a:latin typeface="Franklin Gothic Book" panose="020B0503020102020204" pitchFamily="34" charset="0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5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B445A6-7A81-B747-88E5-C54570A8DF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2064" y="539496"/>
            <a:ext cx="11108436" cy="92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1717675"/>
            <a:ext cx="9921875" cy="387191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47932"/>
              </a:buClr>
              <a:buFont typeface="Arial" panose="020B0604020202020204" pitchFamily="34" charset="0"/>
              <a:buChar char="•"/>
              <a:defRPr sz="32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sz="3200">
                <a:latin typeface="Franklin Gothic Book" panose="020B0503020102020204" pitchFamily="34" charset="0"/>
              </a:rPr>
              <a:t>Edit Master text styles</a:t>
            </a:r>
          </a:p>
          <a:p>
            <a:pPr lvl="1"/>
            <a:r>
              <a:rPr lang="en-US" sz="3200">
                <a:latin typeface="Franklin Gothic Book" panose="020B0503020102020204" pitchFamily="34" charset="0"/>
              </a:rPr>
              <a:t>Second level</a:t>
            </a:r>
          </a:p>
          <a:p>
            <a:pPr lvl="2"/>
            <a:r>
              <a:rPr lang="en-US" sz="3200">
                <a:latin typeface="Franklin Gothic Book" panose="020B0503020102020204" pitchFamily="34" charset="0"/>
              </a:rPr>
              <a:t>Third level</a:t>
            </a:r>
          </a:p>
          <a:p>
            <a:pPr lvl="3"/>
            <a:r>
              <a:rPr lang="en-US" sz="3200">
                <a:latin typeface="Franklin Gothic Book" panose="020B0503020102020204" pitchFamily="34" charset="0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235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AC2D267C-7EDD-CA45-9D75-D975B4474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C25EDA-9FF5-544B-A8D5-E9DAB374622E}"/>
              </a:ext>
            </a:extLst>
          </p:cNvPr>
          <p:cNvSpPr/>
          <p:nvPr userDrawn="1"/>
        </p:nvSpPr>
        <p:spPr>
          <a:xfrm>
            <a:off x="5347559" y="1632156"/>
            <a:ext cx="6844442" cy="4375354"/>
          </a:xfrm>
          <a:prstGeom prst="rect">
            <a:avLst/>
          </a:prstGeom>
          <a:solidFill>
            <a:srgbClr val="E571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C70CB-3824-5246-88EE-2CE5A4D0027D}"/>
              </a:ext>
            </a:extLst>
          </p:cNvPr>
          <p:cNvSpPr/>
          <p:nvPr userDrawn="1"/>
        </p:nvSpPr>
        <p:spPr>
          <a:xfrm>
            <a:off x="6096000" y="2556389"/>
            <a:ext cx="6095999" cy="2526888"/>
          </a:xfrm>
          <a:prstGeom prst="rect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8CCD7-0AFF-804B-8BEE-2DBF98612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570" y="4342231"/>
            <a:ext cx="1066695" cy="507167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D31154-BFE2-954E-A85A-55E8FBBD04BF}"/>
              </a:ext>
            </a:extLst>
          </p:cNvPr>
          <p:cNvCxnSpPr>
            <a:cxnSpLocks/>
          </p:cNvCxnSpPr>
          <p:nvPr userDrawn="1"/>
        </p:nvCxnSpPr>
        <p:spPr>
          <a:xfrm>
            <a:off x="11289299" y="3120238"/>
            <a:ext cx="361508" cy="0"/>
          </a:xfrm>
          <a:prstGeom prst="line">
            <a:avLst/>
          </a:prstGeom>
          <a:ln w="31750">
            <a:solidFill>
              <a:srgbClr val="196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096000" y="3187700"/>
            <a:ext cx="5597265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096000" y="3836988"/>
            <a:ext cx="5597265" cy="401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166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D82F62-1499-244F-8301-642762440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5599" y="1651382"/>
            <a:ext cx="6846401" cy="4371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8CCD7-0AFF-804B-8BEE-2DBF9861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570" y="4342231"/>
            <a:ext cx="1066695" cy="507167"/>
          </a:xfrm>
          <a:prstGeom prst="rect">
            <a:avLst/>
          </a:prstGeom>
          <a:effectLst/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096000" y="3187700"/>
            <a:ext cx="5597265" cy="6492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096000" y="3836988"/>
            <a:ext cx="5597265" cy="401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31154-BFE2-954E-A85A-55E8FBBD04BF}"/>
              </a:ext>
            </a:extLst>
          </p:cNvPr>
          <p:cNvCxnSpPr>
            <a:cxnSpLocks/>
          </p:cNvCxnSpPr>
          <p:nvPr userDrawn="1"/>
        </p:nvCxnSpPr>
        <p:spPr>
          <a:xfrm>
            <a:off x="11289299" y="3120238"/>
            <a:ext cx="361508" cy="0"/>
          </a:xfrm>
          <a:prstGeom prst="line">
            <a:avLst/>
          </a:prstGeom>
          <a:ln w="31750">
            <a:solidFill>
              <a:srgbClr val="E5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73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693F2B-ED5F-5245-82BF-5AA413C34069}"/>
              </a:ext>
            </a:extLst>
          </p:cNvPr>
          <p:cNvSpPr/>
          <p:nvPr userDrawn="1"/>
        </p:nvSpPr>
        <p:spPr>
          <a:xfrm>
            <a:off x="0" y="2198692"/>
            <a:ext cx="12191999" cy="2460616"/>
          </a:xfrm>
          <a:prstGeom prst="rect">
            <a:avLst/>
          </a:prstGeom>
          <a:solidFill>
            <a:srgbClr val="196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64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339AD-B157-FA43-A0D3-35C110D4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2812" y="2548731"/>
            <a:ext cx="10366375" cy="1760538"/>
          </a:xfrm>
          <a:prstGeom prst="rect">
            <a:avLst/>
          </a:prstGeom>
        </p:spPr>
        <p:txBody>
          <a:bodyPr wrap="square" anchor="ctr" anchorCtr="1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 sz="2800"/>
            </a:lvl2pPr>
            <a:lvl3pPr>
              <a:defRPr sz="2400"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Garamond" panose="02020404030301010803" pitchFamily="18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112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2064" y="539496"/>
            <a:ext cx="11108436" cy="92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41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D5F308-DDD1-CE41-B25B-A8799D663F2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96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CA23A07C-881D-4F4C-9E34-3737E109589E}"/>
              </a:ext>
            </a:extLst>
          </p:cNvPr>
          <p:cNvSpPr/>
          <p:nvPr userDrawn="1"/>
        </p:nvSpPr>
        <p:spPr>
          <a:xfrm>
            <a:off x="1961706" y="-701341"/>
            <a:ext cx="8268586" cy="8268586"/>
          </a:xfrm>
          <a:prstGeom prst="teardrop">
            <a:avLst/>
          </a:prstGeom>
          <a:solidFill>
            <a:srgbClr val="61C3D7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B636BA61-4C8F-9344-8B8D-6CE2F63147BB}"/>
              </a:ext>
            </a:extLst>
          </p:cNvPr>
          <p:cNvSpPr/>
          <p:nvPr userDrawn="1"/>
        </p:nvSpPr>
        <p:spPr>
          <a:xfrm>
            <a:off x="3324446" y="657447"/>
            <a:ext cx="5543107" cy="5543107"/>
          </a:xfrm>
          <a:prstGeom prst="teardrop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D09D29-5751-154E-971D-419C3FCD78D7}"/>
              </a:ext>
            </a:extLst>
          </p:cNvPr>
          <p:cNvCxnSpPr>
            <a:cxnSpLocks/>
          </p:cNvCxnSpPr>
          <p:nvPr userDrawn="1"/>
        </p:nvCxnSpPr>
        <p:spPr>
          <a:xfrm>
            <a:off x="5915245" y="2427779"/>
            <a:ext cx="361508" cy="0"/>
          </a:xfrm>
          <a:prstGeom prst="line">
            <a:avLst/>
          </a:prstGeom>
          <a:ln w="31750">
            <a:solidFill>
              <a:srgbClr val="F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77241" y="2581275"/>
            <a:ext cx="4682547" cy="1862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7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87BC284-1AA6-3B4B-9F2D-7383DF86C1EA}"/>
              </a:ext>
            </a:extLst>
          </p:cNvPr>
          <p:cNvSpPr/>
          <p:nvPr userDrawn="1"/>
        </p:nvSpPr>
        <p:spPr>
          <a:xfrm>
            <a:off x="573261" y="1990324"/>
            <a:ext cx="882502" cy="882502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630DBA-DA70-A546-B5B7-A885969D73D0}"/>
              </a:ext>
            </a:extLst>
          </p:cNvPr>
          <p:cNvSpPr/>
          <p:nvPr userDrawn="1"/>
        </p:nvSpPr>
        <p:spPr>
          <a:xfrm>
            <a:off x="584792" y="3366083"/>
            <a:ext cx="882502" cy="882502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D0BC94-21DC-F54E-9374-FF97700608F9}"/>
              </a:ext>
            </a:extLst>
          </p:cNvPr>
          <p:cNvSpPr/>
          <p:nvPr userDrawn="1"/>
        </p:nvSpPr>
        <p:spPr>
          <a:xfrm>
            <a:off x="584792" y="4741842"/>
            <a:ext cx="882502" cy="882502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AC4287-0A6E-1249-A227-342BA4718B6A}"/>
              </a:ext>
            </a:extLst>
          </p:cNvPr>
          <p:cNvSpPr/>
          <p:nvPr userDrawn="1"/>
        </p:nvSpPr>
        <p:spPr>
          <a:xfrm>
            <a:off x="5762850" y="1978795"/>
            <a:ext cx="882502" cy="882502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CB7C23-721E-2B48-AD59-E7D7550D4FBE}"/>
              </a:ext>
            </a:extLst>
          </p:cNvPr>
          <p:cNvSpPr/>
          <p:nvPr userDrawn="1"/>
        </p:nvSpPr>
        <p:spPr>
          <a:xfrm>
            <a:off x="5762850" y="3366083"/>
            <a:ext cx="882502" cy="882502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B27983-3CD5-A840-95CE-849BDECDE7C8}"/>
              </a:ext>
            </a:extLst>
          </p:cNvPr>
          <p:cNvSpPr/>
          <p:nvPr userDrawn="1"/>
        </p:nvSpPr>
        <p:spPr>
          <a:xfrm>
            <a:off x="5762850" y="4741842"/>
            <a:ext cx="882502" cy="882502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065F0A-6A3F-724B-8EBA-35C2609C7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D44AE2-733A-CA49-9216-552C62F86A51}"/>
              </a:ext>
            </a:extLst>
          </p:cNvPr>
          <p:cNvCxnSpPr>
            <a:cxnSpLocks/>
          </p:cNvCxnSpPr>
          <p:nvPr userDrawn="1"/>
        </p:nvCxnSpPr>
        <p:spPr>
          <a:xfrm>
            <a:off x="606057" y="1353855"/>
            <a:ext cx="361508" cy="0"/>
          </a:xfrm>
          <a:prstGeom prst="line">
            <a:avLst/>
          </a:prstGeom>
          <a:ln w="31750">
            <a:solidFill>
              <a:srgbClr val="E5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73088" y="588963"/>
            <a:ext cx="10485437" cy="623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14488" y="2063320"/>
            <a:ext cx="3051516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1614488" y="2432050"/>
            <a:ext cx="3051516" cy="44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614488" y="3366083"/>
            <a:ext cx="3051516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614488" y="3734813"/>
            <a:ext cx="3051516" cy="44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614488" y="4741842"/>
            <a:ext cx="3051516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614488" y="5110572"/>
            <a:ext cx="3051516" cy="44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800361" y="1982925"/>
            <a:ext cx="3051516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800361" y="2351655"/>
            <a:ext cx="3051516" cy="44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00361" y="3366083"/>
            <a:ext cx="3051516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6800361" y="3734813"/>
            <a:ext cx="3051516" cy="44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6800361" y="4741842"/>
            <a:ext cx="3051516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6800361" y="5110572"/>
            <a:ext cx="3051516" cy="44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2" y="2096138"/>
            <a:ext cx="731520" cy="731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3" y="3441082"/>
            <a:ext cx="731520" cy="731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3" y="4820377"/>
            <a:ext cx="731520" cy="7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41" y="205428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FBDFB3-53AD-9346-B195-E96FFE43C251}"/>
              </a:ext>
            </a:extLst>
          </p:cNvPr>
          <p:cNvCxnSpPr>
            <a:cxnSpLocks/>
          </p:cNvCxnSpPr>
          <p:nvPr userDrawn="1"/>
        </p:nvCxnSpPr>
        <p:spPr>
          <a:xfrm>
            <a:off x="606057" y="1353855"/>
            <a:ext cx="361508" cy="0"/>
          </a:xfrm>
          <a:prstGeom prst="line">
            <a:avLst/>
          </a:prstGeom>
          <a:ln w="31750">
            <a:solidFill>
              <a:srgbClr val="196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B7339AD-B157-FA43-A0D3-35C110D4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F0BD0CA9-A99E-5648-9761-343F10653FE9}"/>
              </a:ext>
            </a:extLst>
          </p:cNvPr>
          <p:cNvSpPr/>
          <p:nvPr userDrawn="1"/>
        </p:nvSpPr>
        <p:spPr>
          <a:xfrm>
            <a:off x="7664611" y="1537570"/>
            <a:ext cx="3435780" cy="3435780"/>
          </a:xfrm>
          <a:prstGeom prst="teardrop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6057" y="606930"/>
            <a:ext cx="7486650" cy="555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6425" y="1470025"/>
            <a:ext cx="6845300" cy="581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06425" y="2298700"/>
            <a:ext cx="6845300" cy="3871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093075" y="2298700"/>
            <a:ext cx="2665413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097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3EABE49C-41B3-A743-A66E-D7A99F339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FA853BC9-CA06-514B-A756-AF44AC6D8259}"/>
              </a:ext>
            </a:extLst>
          </p:cNvPr>
          <p:cNvSpPr/>
          <p:nvPr userDrawn="1"/>
        </p:nvSpPr>
        <p:spPr>
          <a:xfrm rot="16200000">
            <a:off x="-719091" y="-787399"/>
            <a:ext cx="8971280" cy="8971280"/>
          </a:xfrm>
          <a:prstGeom prst="teardrop">
            <a:avLst/>
          </a:prstGeom>
          <a:solidFill>
            <a:srgbClr val="61C3D7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8B8B8E71-9DC6-3744-8BBF-4D8C8BFE7031}"/>
              </a:ext>
            </a:extLst>
          </p:cNvPr>
          <p:cNvSpPr/>
          <p:nvPr userDrawn="1"/>
        </p:nvSpPr>
        <p:spPr>
          <a:xfrm rot="16200000">
            <a:off x="526674" y="534566"/>
            <a:ext cx="5846787" cy="5846787"/>
          </a:xfrm>
          <a:prstGeom prst="teardrop">
            <a:avLst/>
          </a:prstGeom>
          <a:solidFill>
            <a:srgbClr val="196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702E0B-7A37-314A-8923-2E8B99A0B95F}"/>
              </a:ext>
            </a:extLst>
          </p:cNvPr>
          <p:cNvCxnSpPr>
            <a:cxnSpLocks/>
          </p:cNvCxnSpPr>
          <p:nvPr userDrawn="1"/>
        </p:nvCxnSpPr>
        <p:spPr>
          <a:xfrm>
            <a:off x="978067" y="2032994"/>
            <a:ext cx="361508" cy="0"/>
          </a:xfrm>
          <a:prstGeom prst="line">
            <a:avLst/>
          </a:prstGeom>
          <a:ln w="31750">
            <a:solidFill>
              <a:srgbClr val="E5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78067" y="1343225"/>
            <a:ext cx="4490916" cy="592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977900" y="2185988"/>
            <a:ext cx="4491083" cy="44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77900" y="2935288"/>
            <a:ext cx="4805363" cy="17494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E5713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31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524" y="0"/>
            <a:ext cx="105964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724" y="950913"/>
            <a:ext cx="5686426" cy="222091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724" y="3446258"/>
            <a:ext cx="5686425" cy="18115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30054" y="3309041"/>
            <a:ext cx="627764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87" y="5691187"/>
            <a:ext cx="1530874" cy="777875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6057900" cy="6858001"/>
          </a:xfrm>
          <a:custGeom>
            <a:avLst/>
            <a:gdLst>
              <a:gd name="connsiteX0" fmla="*/ 0 w 6089161"/>
              <a:gd name="connsiteY0" fmla="*/ 0 h 6858001"/>
              <a:gd name="connsiteX1" fmla="*/ 2052312 w 6089161"/>
              <a:gd name="connsiteY1" fmla="*/ 0 h 6858001"/>
              <a:gd name="connsiteX2" fmla="*/ 2349437 w 6089161"/>
              <a:gd name="connsiteY2" fmla="*/ 297884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0" fmla="*/ 0 w 6089161"/>
              <a:gd name="connsiteY0" fmla="*/ 0 h 6858001"/>
              <a:gd name="connsiteX1" fmla="*/ 2099937 w 6089161"/>
              <a:gd name="connsiteY1" fmla="*/ 9525 h 6858001"/>
              <a:gd name="connsiteX2" fmla="*/ 2349437 w 6089161"/>
              <a:gd name="connsiteY2" fmla="*/ 297884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38037 w 6089161"/>
              <a:gd name="connsiteY1" fmla="*/ 0 h 6858001"/>
              <a:gd name="connsiteX2" fmla="*/ 2349437 w 6089161"/>
              <a:gd name="connsiteY2" fmla="*/ 297884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38037 w 6089161"/>
              <a:gd name="connsiteY1" fmla="*/ 0 h 6858001"/>
              <a:gd name="connsiteX2" fmla="*/ 2378012 w 6089161"/>
              <a:gd name="connsiteY2" fmla="*/ 288359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55050 w 6089161"/>
              <a:gd name="connsiteY3" fmla="*/ 6737419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65724 w 6089161"/>
              <a:gd name="connsiteY3" fmla="*/ 6733861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65724 w 6089161"/>
              <a:gd name="connsiteY3" fmla="*/ 6733861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65724 w 6089161"/>
              <a:gd name="connsiteY3" fmla="*/ 6733861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65724 w 6089161"/>
              <a:gd name="connsiteY3" fmla="*/ 6733861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  <a:gd name="connsiteX0" fmla="*/ 0 w 6089161"/>
              <a:gd name="connsiteY0" fmla="*/ 0 h 6858001"/>
              <a:gd name="connsiteX1" fmla="*/ 2109462 w 6089161"/>
              <a:gd name="connsiteY1" fmla="*/ 0 h 6858001"/>
              <a:gd name="connsiteX2" fmla="*/ 2378012 w 6089161"/>
              <a:gd name="connsiteY2" fmla="*/ 288359 h 6858001"/>
              <a:gd name="connsiteX3" fmla="*/ 6065724 w 6089161"/>
              <a:gd name="connsiteY3" fmla="*/ 6733861 h 6858001"/>
              <a:gd name="connsiteX4" fmla="*/ 6089161 w 6089161"/>
              <a:gd name="connsiteY4" fmla="*/ 6858001 h 6858001"/>
              <a:gd name="connsiteX5" fmla="*/ 0 w 6089161"/>
              <a:gd name="connsiteY5" fmla="*/ 6858001 h 6858001"/>
              <a:gd name="connsiteX6" fmla="*/ 0 w 6089161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161" h="6858001">
                <a:moveTo>
                  <a:pt x="0" y="0"/>
                </a:moveTo>
                <a:lnTo>
                  <a:pt x="2109462" y="0"/>
                </a:lnTo>
                <a:cubicBezTo>
                  <a:pt x="2257600" y="136116"/>
                  <a:pt x="2278881" y="189153"/>
                  <a:pt x="2378012" y="288359"/>
                </a:cubicBezTo>
                <a:cubicBezTo>
                  <a:pt x="3988653" y="1900213"/>
                  <a:pt x="5534153" y="4505295"/>
                  <a:pt x="6065724" y="6733861"/>
                </a:cubicBezTo>
                <a:lnTo>
                  <a:pt x="6089161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6764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people standing in a room&#10;&#10;Description automatically generated">
            <a:extLst>
              <a:ext uri="{FF2B5EF4-FFF2-40B4-BE49-F238E27FC236}">
                <a16:creationId xmlns:a16="http://schemas.microsoft.com/office/drawing/2014/main" id="{8508EF1A-74F6-194C-B478-0316FED75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760" y="0"/>
            <a:ext cx="4152961" cy="6858000"/>
          </a:xfrm>
          <a:prstGeom prst="rect">
            <a:avLst/>
          </a:prstGeom>
        </p:spPr>
      </p:pic>
      <p:pic>
        <p:nvPicPr>
          <p:cNvPr id="11" name="Picture 10" descr="A picture containing person, indoor, food, wall&#10;&#10;Description automatically generated">
            <a:extLst>
              <a:ext uri="{FF2B5EF4-FFF2-40B4-BE49-F238E27FC236}">
                <a16:creationId xmlns:a16="http://schemas.microsoft.com/office/drawing/2014/main" id="{0358049C-CE78-6040-8379-D0DE56DA0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7841" y="0"/>
            <a:ext cx="4074159" cy="6858000"/>
          </a:xfrm>
          <a:prstGeom prst="rect">
            <a:avLst/>
          </a:prstGeom>
        </p:spPr>
      </p:pic>
      <p:pic>
        <p:nvPicPr>
          <p:cNvPr id="12" name="Picture 11" descr="A picture containing indoor, person, kitchen, cabinet&#10;&#10;Description automatically generated">
            <a:extLst>
              <a:ext uri="{FF2B5EF4-FFF2-40B4-BE49-F238E27FC236}">
                <a16:creationId xmlns:a16="http://schemas.microsoft.com/office/drawing/2014/main" id="{F041C017-8E3F-AA4C-8A6F-983D7D63A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876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BCC841-BCD5-8C49-A718-82A963955EB0}"/>
              </a:ext>
            </a:extLst>
          </p:cNvPr>
          <p:cNvSpPr/>
          <p:nvPr userDrawn="1"/>
        </p:nvSpPr>
        <p:spPr>
          <a:xfrm>
            <a:off x="-12699" y="0"/>
            <a:ext cx="12191999" cy="6858000"/>
          </a:xfrm>
          <a:prstGeom prst="rect">
            <a:avLst/>
          </a:prstGeom>
          <a:solidFill>
            <a:srgbClr val="1963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4FFC95-5C59-2949-94F1-7B121F290DA6}"/>
              </a:ext>
            </a:extLst>
          </p:cNvPr>
          <p:cNvSpPr/>
          <p:nvPr userDrawn="1"/>
        </p:nvSpPr>
        <p:spPr>
          <a:xfrm>
            <a:off x="406164" y="2458716"/>
            <a:ext cx="11470876" cy="3881120"/>
          </a:xfrm>
          <a:prstGeom prst="rect">
            <a:avLst/>
          </a:prstGeom>
          <a:noFill/>
          <a:ln>
            <a:solidFill>
              <a:srgbClr val="F7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450703" y="2020806"/>
            <a:ext cx="1574800" cy="1574800"/>
            <a:chOff x="1236982" y="1864054"/>
            <a:chExt cx="1574800" cy="157480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F6C4C7E0-C45B-5B4E-8D15-FC58EAA5D8C1}"/>
                </a:ext>
              </a:extLst>
            </p:cNvPr>
            <p:cNvSpPr/>
            <p:nvPr/>
          </p:nvSpPr>
          <p:spPr>
            <a:xfrm>
              <a:off x="1236982" y="1864054"/>
              <a:ext cx="1574800" cy="1574800"/>
            </a:xfrm>
            <a:prstGeom prst="teardrop">
              <a:avLst/>
            </a:prstGeom>
            <a:solidFill>
              <a:srgbClr val="61C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936" y="2020178"/>
              <a:ext cx="1242844" cy="124284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5293596" y="2020806"/>
            <a:ext cx="1574800" cy="1574800"/>
            <a:chOff x="5285742" y="1864054"/>
            <a:chExt cx="1574800" cy="1574800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DE3DEC2C-EEB3-1D4C-9A88-6977D9891D34}"/>
                </a:ext>
              </a:extLst>
            </p:cNvPr>
            <p:cNvSpPr/>
            <p:nvPr/>
          </p:nvSpPr>
          <p:spPr>
            <a:xfrm>
              <a:off x="5285742" y="1864054"/>
              <a:ext cx="1574800" cy="1574800"/>
            </a:xfrm>
            <a:prstGeom prst="teardrop">
              <a:avLst/>
            </a:prstGeom>
            <a:solidFill>
              <a:srgbClr val="61C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0080" y="2039895"/>
              <a:ext cx="1243584" cy="124358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 userDrawn="1"/>
        </p:nvGrpSpPr>
        <p:grpSpPr>
          <a:xfrm>
            <a:off x="9202641" y="2020806"/>
            <a:ext cx="1574800" cy="1574800"/>
            <a:chOff x="9357360" y="1864054"/>
            <a:chExt cx="1574800" cy="1574800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A973EBF9-C6C4-AF41-B27B-EAA59F134CF1}"/>
                </a:ext>
              </a:extLst>
            </p:cNvPr>
            <p:cNvSpPr/>
            <p:nvPr/>
          </p:nvSpPr>
          <p:spPr>
            <a:xfrm>
              <a:off x="9357360" y="1864054"/>
              <a:ext cx="1574800" cy="1574800"/>
            </a:xfrm>
            <a:prstGeom prst="teardrop">
              <a:avLst/>
            </a:prstGeom>
            <a:solidFill>
              <a:srgbClr val="61C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2968" y="2025010"/>
              <a:ext cx="1243584" cy="1243584"/>
            </a:xfrm>
            <a:prstGeom prst="rect">
              <a:avLst/>
            </a:prstGeom>
          </p:spPr>
        </p:pic>
      </p:grp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66057" y="3780969"/>
            <a:ext cx="3344092" cy="49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7C024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408950" y="3788952"/>
            <a:ext cx="3344092" cy="49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7C024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8316689" y="3788952"/>
            <a:ext cx="3346704" cy="49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7C024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566058" y="4370680"/>
            <a:ext cx="3344092" cy="1776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4408950" y="4370680"/>
            <a:ext cx="3344092" cy="1776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8316689" y="4370680"/>
            <a:ext cx="3344092" cy="1776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446163" y="468290"/>
            <a:ext cx="11287125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774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0727FAF0-6376-9A46-B523-CC6928B7F924}"/>
              </a:ext>
            </a:extLst>
          </p:cNvPr>
          <p:cNvSpPr/>
          <p:nvPr userDrawn="1"/>
        </p:nvSpPr>
        <p:spPr>
          <a:xfrm>
            <a:off x="3222116" y="657446"/>
            <a:ext cx="5543107" cy="5543107"/>
          </a:xfrm>
          <a:prstGeom prst="teardrop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1EA1C-3B66-1B44-9143-0A890C619B32}"/>
              </a:ext>
            </a:extLst>
          </p:cNvPr>
          <p:cNvCxnSpPr>
            <a:cxnSpLocks/>
          </p:cNvCxnSpPr>
          <p:nvPr userDrawn="1"/>
        </p:nvCxnSpPr>
        <p:spPr>
          <a:xfrm>
            <a:off x="5928324" y="2108180"/>
            <a:ext cx="361508" cy="0"/>
          </a:xfrm>
          <a:prstGeom prst="line">
            <a:avLst/>
          </a:prstGeom>
          <a:ln w="31750">
            <a:solidFill>
              <a:srgbClr val="F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92525" y="2403475"/>
            <a:ext cx="4606925" cy="234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998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B7339AD-B157-FA43-A0D3-35C110D4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913832" cy="6864443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373696" y="1775856"/>
            <a:ext cx="1106456" cy="4462280"/>
            <a:chOff x="4817834" y="1915194"/>
            <a:chExt cx="1106456" cy="44622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362136-2421-A04F-8659-FF90521FA209}"/>
                </a:ext>
              </a:extLst>
            </p:cNvPr>
            <p:cNvSpPr/>
            <p:nvPr/>
          </p:nvSpPr>
          <p:spPr>
            <a:xfrm>
              <a:off x="4835869" y="5292012"/>
              <a:ext cx="1085462" cy="1085462"/>
            </a:xfrm>
            <a:prstGeom prst="rect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963A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17834" y="1915194"/>
              <a:ext cx="1085462" cy="1085462"/>
              <a:chOff x="4817834" y="1915194"/>
              <a:chExt cx="1085462" cy="10854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5958D92-6D61-764D-8702-35CCA79EE987}"/>
                  </a:ext>
                </a:extLst>
              </p:cNvPr>
              <p:cNvSpPr/>
              <p:nvPr/>
            </p:nvSpPr>
            <p:spPr>
              <a:xfrm>
                <a:off x="4817834" y="1915194"/>
                <a:ext cx="1085462" cy="1085462"/>
              </a:xfrm>
              <a:prstGeom prst="rect">
                <a:avLst/>
              </a:prstGeom>
              <a:solidFill>
                <a:srgbClr val="006E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963A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5869" y="1958731"/>
                <a:ext cx="1041925" cy="1041925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EC8480-EC0F-DF49-A067-607B29CA43B2}"/>
                </a:ext>
              </a:extLst>
            </p:cNvPr>
            <p:cNvSpPr/>
            <p:nvPr/>
          </p:nvSpPr>
          <p:spPr>
            <a:xfrm>
              <a:off x="4838828" y="3537019"/>
              <a:ext cx="1085462" cy="1085462"/>
            </a:xfrm>
            <a:prstGeom prst="rect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963A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371" y="3558787"/>
              <a:ext cx="1041925" cy="10419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5378" y="5313535"/>
              <a:ext cx="1042416" cy="1042416"/>
            </a:xfrm>
            <a:prstGeom prst="rect">
              <a:avLst/>
            </a:prstGeom>
          </p:spPr>
        </p:pic>
      </p:grpSp>
      <p:sp>
        <p:nvSpPr>
          <p:cNvPr id="14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434013" y="433388"/>
            <a:ext cx="6381750" cy="64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807075" y="1776413"/>
            <a:ext cx="50292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807075" y="2141538"/>
            <a:ext cx="50292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807075" y="3377112"/>
            <a:ext cx="50292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807075" y="3742237"/>
            <a:ext cx="50292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807075" y="5153874"/>
            <a:ext cx="50292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807075" y="5518999"/>
            <a:ext cx="5029200" cy="71913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275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8129145-486C-7149-B78F-8FDCA8DC9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667" y="0"/>
            <a:ext cx="5376333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3825" y="1742589"/>
            <a:ext cx="514773" cy="514773"/>
            <a:chOff x="623825" y="1742589"/>
            <a:chExt cx="514773" cy="514773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125A9E34-F8C7-C44C-8E76-28E6ACF3AF7B}"/>
                </a:ext>
              </a:extLst>
            </p:cNvPr>
            <p:cNvSpPr/>
            <p:nvPr/>
          </p:nvSpPr>
          <p:spPr>
            <a:xfrm>
              <a:off x="623825" y="1742589"/>
              <a:ext cx="514773" cy="514773"/>
            </a:xfrm>
            <a:prstGeom prst="teardrop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1" y="1771375"/>
              <a:ext cx="457200" cy="457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23825" y="3391511"/>
            <a:ext cx="514773" cy="514773"/>
            <a:chOff x="623825" y="3264826"/>
            <a:chExt cx="514773" cy="514773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D1F50805-A769-0046-ABEC-F69832625A06}"/>
                </a:ext>
              </a:extLst>
            </p:cNvPr>
            <p:cNvSpPr/>
            <p:nvPr/>
          </p:nvSpPr>
          <p:spPr>
            <a:xfrm>
              <a:off x="623825" y="3264826"/>
              <a:ext cx="514773" cy="514773"/>
            </a:xfrm>
            <a:prstGeom prst="teardrop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1" y="3297828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3825" y="5040433"/>
            <a:ext cx="514773" cy="514773"/>
            <a:chOff x="623825" y="5040433"/>
            <a:chExt cx="514773" cy="514773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452446C3-2882-7141-9852-6781AB945C9F}"/>
                </a:ext>
              </a:extLst>
            </p:cNvPr>
            <p:cNvSpPr/>
            <p:nvPr/>
          </p:nvSpPr>
          <p:spPr>
            <a:xfrm>
              <a:off x="623825" y="5040433"/>
              <a:ext cx="514773" cy="514773"/>
            </a:xfrm>
            <a:prstGeom prst="teardrop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1" y="5069219"/>
              <a:ext cx="457200" cy="457200"/>
            </a:xfrm>
            <a:prstGeom prst="rect">
              <a:avLst/>
            </a:prstGeom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04350" y="436563"/>
            <a:ext cx="5725534" cy="6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427163" y="1743075"/>
            <a:ext cx="4802187" cy="25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427163" y="2076450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427163" y="3391511"/>
            <a:ext cx="4802187" cy="25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427163" y="3724886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427163" y="5040433"/>
            <a:ext cx="4802187" cy="25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427163" y="5373808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59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23825" y="1742589"/>
            <a:ext cx="514773" cy="514773"/>
            <a:chOff x="623825" y="1742589"/>
            <a:chExt cx="514773" cy="51477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125A9E34-F8C7-C44C-8E76-28E6ACF3AF7B}"/>
                </a:ext>
              </a:extLst>
            </p:cNvPr>
            <p:cNvSpPr/>
            <p:nvPr/>
          </p:nvSpPr>
          <p:spPr>
            <a:xfrm>
              <a:off x="623825" y="1742589"/>
              <a:ext cx="514773" cy="514773"/>
            </a:xfrm>
            <a:prstGeom prst="teardrop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1" y="1771375"/>
              <a:ext cx="457200" cy="4572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623825" y="3391511"/>
            <a:ext cx="514773" cy="514773"/>
            <a:chOff x="623825" y="3264826"/>
            <a:chExt cx="514773" cy="51477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D1F50805-A769-0046-ABEC-F69832625A06}"/>
                </a:ext>
              </a:extLst>
            </p:cNvPr>
            <p:cNvSpPr/>
            <p:nvPr/>
          </p:nvSpPr>
          <p:spPr>
            <a:xfrm>
              <a:off x="623825" y="3264826"/>
              <a:ext cx="514773" cy="514773"/>
            </a:xfrm>
            <a:prstGeom prst="teardrop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1" y="3297828"/>
              <a:ext cx="457200" cy="457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623825" y="5040433"/>
            <a:ext cx="514773" cy="514773"/>
            <a:chOff x="623825" y="5040433"/>
            <a:chExt cx="514773" cy="51477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452446C3-2882-7141-9852-6781AB945C9F}"/>
                </a:ext>
              </a:extLst>
            </p:cNvPr>
            <p:cNvSpPr/>
            <p:nvPr/>
          </p:nvSpPr>
          <p:spPr>
            <a:xfrm>
              <a:off x="623825" y="5040433"/>
              <a:ext cx="514773" cy="514773"/>
            </a:xfrm>
            <a:prstGeom prst="teardrop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1" y="5069219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04350" y="436563"/>
            <a:ext cx="5725534" cy="6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427163" y="1743075"/>
            <a:ext cx="4802187" cy="25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427163" y="2076450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427163" y="3391511"/>
            <a:ext cx="4802187" cy="25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427163" y="3724886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427163" y="5040433"/>
            <a:ext cx="4802187" cy="25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5713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427163" y="5373808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554788" y="0"/>
            <a:ext cx="56372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1614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04350" y="436563"/>
            <a:ext cx="5725534" cy="6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427162" y="1481153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427162" y="2699604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427161" y="3951094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554788" y="0"/>
            <a:ext cx="56372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1411653" y="5169086"/>
            <a:ext cx="4802187" cy="70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0" y="1459246"/>
            <a:ext cx="731520" cy="7315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0" y="2720827"/>
            <a:ext cx="731520" cy="7315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0" y="3951094"/>
            <a:ext cx="731520" cy="7315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0" y="516908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3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673" y="1439"/>
            <a:ext cx="4073393" cy="3424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792"/>
            <a:ext cx="4051273" cy="3437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628" y="3422843"/>
            <a:ext cx="4070262" cy="343678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73075" y="5657850"/>
            <a:ext cx="2905125" cy="49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37411" y="2263746"/>
            <a:ext cx="2905125" cy="49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707882" y="5657850"/>
            <a:ext cx="2905125" cy="49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31912" y="4213225"/>
            <a:ext cx="1187450" cy="107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5496248" y="855522"/>
            <a:ext cx="1187450" cy="107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566719" y="4213225"/>
            <a:ext cx="1187450" cy="107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187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B7339AD-B157-FA43-A0D3-35C110D4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302" y="6097243"/>
            <a:ext cx="1172039" cy="608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6093125" cy="334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26" y="0"/>
            <a:ext cx="6098874" cy="33384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1116BD-28A8-4C46-8428-8026DA78747C}"/>
              </a:ext>
            </a:extLst>
          </p:cNvPr>
          <p:cNvCxnSpPr>
            <a:cxnSpLocks/>
          </p:cNvCxnSpPr>
          <p:nvPr userDrawn="1"/>
        </p:nvCxnSpPr>
        <p:spPr>
          <a:xfrm>
            <a:off x="575011" y="3844631"/>
            <a:ext cx="361508" cy="0"/>
          </a:xfrm>
          <a:prstGeom prst="line">
            <a:avLst/>
          </a:prstGeom>
          <a:ln w="31750">
            <a:solidFill>
              <a:srgbClr val="E5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5819614" y="3609233"/>
            <a:ext cx="514773" cy="514773"/>
            <a:chOff x="6263996" y="3489589"/>
            <a:chExt cx="514773" cy="51477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A7D096A9-0B0B-B144-A403-9B030986D811}"/>
                </a:ext>
              </a:extLst>
            </p:cNvPr>
            <p:cNvSpPr/>
            <p:nvPr/>
          </p:nvSpPr>
          <p:spPr>
            <a:xfrm>
              <a:off x="6263996" y="3489589"/>
              <a:ext cx="514773" cy="514773"/>
            </a:xfrm>
            <a:prstGeom prst="teardrop">
              <a:avLst/>
            </a:prstGeom>
            <a:solidFill>
              <a:srgbClr val="E57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782" y="3518375"/>
              <a:ext cx="457200" cy="4572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5819614" y="5071533"/>
            <a:ext cx="514773" cy="514773"/>
            <a:chOff x="6263996" y="5326808"/>
            <a:chExt cx="514773" cy="514773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99F822B1-5A64-194A-9D83-0131A084504B}"/>
                </a:ext>
              </a:extLst>
            </p:cNvPr>
            <p:cNvSpPr/>
            <p:nvPr/>
          </p:nvSpPr>
          <p:spPr>
            <a:xfrm>
              <a:off x="6263996" y="5326808"/>
              <a:ext cx="514773" cy="514773"/>
            </a:xfrm>
            <a:prstGeom prst="teardrop">
              <a:avLst/>
            </a:prstGeom>
            <a:solidFill>
              <a:srgbClr val="E57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782" y="5355594"/>
              <a:ext cx="457200" cy="457200"/>
            </a:xfrm>
            <a:prstGeom prst="rect">
              <a:avLst/>
            </a:prstGeom>
          </p:spPr>
        </p:pic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74675" y="4094163"/>
            <a:ext cx="4151313" cy="1719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469181" y="3609975"/>
            <a:ext cx="4743450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6EB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469181" y="4034341"/>
            <a:ext cx="4745736" cy="708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469181" y="5069879"/>
            <a:ext cx="4743450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6EB7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469181" y="5494245"/>
            <a:ext cx="4745736" cy="708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678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AEA88565-126D-0743-B5D7-678AAE3D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4062335" cy="3429001"/>
          </a:xfrm>
          <a:prstGeom prst="rect">
            <a:avLst/>
          </a:prstGeom>
        </p:spPr>
      </p:pic>
      <p:pic>
        <p:nvPicPr>
          <p:cNvPr id="7" name="Picture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F70D372-C3EF-9641-90EB-4009E6D9C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1" y="3437708"/>
            <a:ext cx="4062336" cy="3429001"/>
          </a:xfrm>
          <a:prstGeom prst="rect">
            <a:avLst/>
          </a:prstGeom>
        </p:spPr>
      </p:pic>
      <p:pic>
        <p:nvPicPr>
          <p:cNvPr id="8" name="Picture 7" descr="A picture containing person, indoor, man&#10;&#10;Description automatically generated">
            <a:extLst>
              <a:ext uri="{FF2B5EF4-FFF2-40B4-BE49-F238E27FC236}">
                <a16:creationId xmlns:a16="http://schemas.microsoft.com/office/drawing/2014/main" id="{DEA8811C-4910-1A4B-9AD6-448B076C2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7" y="-2"/>
            <a:ext cx="4062334" cy="3429000"/>
          </a:xfrm>
          <a:prstGeom prst="rect">
            <a:avLst/>
          </a:prstGeom>
        </p:spPr>
      </p:pic>
      <p:pic>
        <p:nvPicPr>
          <p:cNvPr id="9" name="Picture 8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6B7CD8DC-217C-1C44-B32F-0DE2625E1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998"/>
            <a:ext cx="4062333" cy="342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D8869-408B-224C-9D09-E8573BCFC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332" y="-4"/>
            <a:ext cx="4062333" cy="3429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" r="22776"/>
          <a:stretch/>
        </p:blipFill>
        <p:spPr>
          <a:xfrm>
            <a:off x="4047336" y="3431177"/>
            <a:ext cx="4067335" cy="34268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EDBE86-EEC6-9B49-BAE2-135E3ABE18E1}"/>
              </a:ext>
            </a:extLst>
          </p:cNvPr>
          <p:cNvSpPr/>
          <p:nvPr userDrawn="1"/>
        </p:nvSpPr>
        <p:spPr>
          <a:xfrm>
            <a:off x="0" y="-2"/>
            <a:ext cx="12192000" cy="6857998"/>
          </a:xfrm>
          <a:prstGeom prst="rect">
            <a:avLst/>
          </a:prstGeom>
          <a:solidFill>
            <a:srgbClr val="1963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93E18C-AF7E-9242-88A0-F0136EAD4E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40" y="2035277"/>
            <a:ext cx="4756320" cy="22614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519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325" y="2028558"/>
            <a:ext cx="8585675" cy="4829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4" y="950913"/>
            <a:ext cx="10753725" cy="222091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4" y="3446258"/>
            <a:ext cx="8039101" cy="181154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87" y="5691187"/>
            <a:ext cx="1530874" cy="777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06388" y="3295652"/>
            <a:ext cx="627764" cy="0"/>
          </a:xfrm>
          <a:prstGeom prst="line">
            <a:avLst/>
          </a:prstGeom>
          <a:ln w="19050">
            <a:solidFill>
              <a:srgbClr val="F47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9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4" y="1013506"/>
            <a:ext cx="3286125" cy="48309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824" y="1013506"/>
            <a:ext cx="5895976" cy="4830989"/>
          </a:xfrm>
        </p:spPr>
        <p:txBody>
          <a:bodyPr anchor="ctr"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6048708"/>
            <a:ext cx="1202871" cy="6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9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824" y="365125"/>
            <a:ext cx="589597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824" y="1825625"/>
            <a:ext cx="5895976" cy="401887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19100" y="967695"/>
            <a:ext cx="3209925" cy="4876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6048708"/>
            <a:ext cx="1202871" cy="6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723" y="0"/>
            <a:ext cx="11581215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53463"/>
            <a:ext cx="589597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2013963"/>
            <a:ext cx="5895976" cy="401887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" y="6140064"/>
            <a:ext cx="1023154" cy="520104"/>
          </a:xfrm>
          <a:prstGeom prst="rect">
            <a:avLst/>
          </a:prstGeom>
        </p:spPr>
      </p:pic>
      <p:sp>
        <p:nvSpPr>
          <p:cNvPr id="10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7116763" y="0"/>
            <a:ext cx="5075237" cy="6858000"/>
          </a:xfrm>
          <a:custGeom>
            <a:avLst/>
            <a:gdLst>
              <a:gd name="connsiteX0" fmla="*/ 1033963 w 5075237"/>
              <a:gd name="connsiteY0" fmla="*/ 0 h 6858000"/>
              <a:gd name="connsiteX1" fmla="*/ 5075237 w 5075237"/>
              <a:gd name="connsiteY1" fmla="*/ 0 h 6858000"/>
              <a:gd name="connsiteX2" fmla="*/ 5075237 w 5075237"/>
              <a:gd name="connsiteY2" fmla="*/ 6858000 h 6858000"/>
              <a:gd name="connsiteX3" fmla="*/ 1114496 w 5075237"/>
              <a:gd name="connsiteY3" fmla="*/ 6858000 h 6858000"/>
              <a:gd name="connsiteX4" fmla="*/ 1026237 w 5075237"/>
              <a:gd name="connsiteY4" fmla="*/ 6733886 h 6858000"/>
              <a:gd name="connsiteX5" fmla="*/ 7261 w 5075237"/>
              <a:gd name="connsiteY5" fmla="*/ 3681766 h 6858000"/>
              <a:gd name="connsiteX6" fmla="*/ 0 w 5075237"/>
              <a:gd name="connsiteY6" fmla="*/ 3394641 h 6858000"/>
              <a:gd name="connsiteX7" fmla="*/ 0 w 5075237"/>
              <a:gd name="connsiteY7" fmla="*/ 3350111 h 6858000"/>
              <a:gd name="connsiteX8" fmla="*/ 7261 w 5075237"/>
              <a:gd name="connsiteY8" fmla="*/ 3062986 h 6858000"/>
              <a:gd name="connsiteX9" fmla="*/ 1026237 w 5075237"/>
              <a:gd name="connsiteY9" fmla="*/ 10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7" h="6858000">
                <a:moveTo>
                  <a:pt x="1033963" y="0"/>
                </a:moveTo>
                <a:lnTo>
                  <a:pt x="5075237" y="0"/>
                </a:lnTo>
                <a:lnTo>
                  <a:pt x="5075237" y="6858000"/>
                </a:lnTo>
                <a:lnTo>
                  <a:pt x="1114496" y="6858000"/>
                </a:lnTo>
                <a:lnTo>
                  <a:pt x="1026237" y="6733886"/>
                </a:lnTo>
                <a:cubicBezTo>
                  <a:pt x="431991" y="5854288"/>
                  <a:pt x="64399" y="4808981"/>
                  <a:pt x="7261" y="3681766"/>
                </a:cubicBezTo>
                <a:lnTo>
                  <a:pt x="0" y="3394641"/>
                </a:lnTo>
                <a:lnTo>
                  <a:pt x="0" y="3350111"/>
                </a:lnTo>
                <a:lnTo>
                  <a:pt x="7261" y="3062986"/>
                </a:lnTo>
                <a:cubicBezTo>
                  <a:pt x="64399" y="1935772"/>
                  <a:pt x="431991" y="890465"/>
                  <a:pt x="1026237" y="1086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1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0815" cy="685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6830"/>
            <a:ext cx="12190815" cy="613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29024"/>
            <a:ext cx="10515600" cy="16478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524500"/>
            <a:ext cx="10515600" cy="9715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20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130" y="6241695"/>
            <a:ext cx="944217" cy="47978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663" r:id="rId22"/>
    <p:sldLayoutId id="2147483661" r:id="rId23"/>
    <p:sldLayoutId id="2147483650" r:id="rId24"/>
    <p:sldLayoutId id="2147483664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3" r:id="rId32"/>
    <p:sldLayoutId id="2147483674" r:id="rId33"/>
    <p:sldLayoutId id="2147483678" r:id="rId34"/>
    <p:sldLayoutId id="2147483679" r:id="rId35"/>
    <p:sldLayoutId id="2147483675" r:id="rId36"/>
    <p:sldLayoutId id="2147483676" r:id="rId37"/>
    <p:sldLayoutId id="2147483677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odchair@ashp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hyperlink" Target="https://www.ashp.org/Pharmacy-Practice/Policy-Positions-and-Guidelin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185A56-FAD1-357D-EA97-DB6B9751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240"/>
            <a:ext cx="10515600" cy="2634010"/>
          </a:xfrm>
        </p:spPr>
        <p:txBody>
          <a:bodyPr>
            <a:normAutofit/>
          </a:bodyPr>
          <a:lstStyle/>
          <a:p>
            <a:r>
              <a:rPr lang="en-US" dirty="0"/>
              <a:t>Policies Approved by the November ASHP House of Delegates</a:t>
            </a:r>
          </a:p>
        </p:txBody>
      </p:sp>
    </p:spTree>
    <p:extLst>
      <p:ext uri="{BB962C8B-B14F-4D97-AF65-F5344CB8AC3E}">
        <p14:creationId xmlns:p14="http://schemas.microsoft.com/office/powerpoint/2010/main" val="255199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5474FD-1E94-FE29-BEA0-7FB0F80E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House of Delegates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 authority over ASHP professional policies</a:t>
            </a:r>
          </a:p>
          <a:p>
            <a:r>
              <a:rPr lang="en-US" sz="2800" dirty="0"/>
              <a:t>One annual session consisting of 2 in-person meetings at the June House of Delegates and 3 virtual meetings (March, May, and November)</a:t>
            </a:r>
            <a:endParaRPr lang="en-US" dirty="0"/>
          </a:p>
          <a:p>
            <a:pPr lvl="1"/>
            <a:r>
              <a:rPr lang="en-US" dirty="0"/>
              <a:t>The House considers professional policy proposals that have been approved by the Board of Directors</a:t>
            </a:r>
          </a:p>
          <a:p>
            <a:pPr lvl="1"/>
            <a:r>
              <a:rPr lang="en-US" dirty="0"/>
              <a:t>Most of these professional policy proposals are contained in reports from ASHP councils but may come from other component bodies, delegates, or ASHP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7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D84D38-2AB7-9BFE-D02B-DD249D997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4" y="950913"/>
            <a:ext cx="10753725" cy="2220912"/>
          </a:xfrm>
        </p:spPr>
        <p:txBody>
          <a:bodyPr anchor="b">
            <a:normAutofit/>
          </a:bodyPr>
          <a:lstStyle/>
          <a:p>
            <a:r>
              <a:rPr lang="en-US" dirty="0"/>
              <a:t>November 2024 Virtual </a:t>
            </a:r>
            <a:br>
              <a:rPr lang="en-US" dirty="0"/>
            </a:br>
            <a:r>
              <a:rPr lang="en-US" dirty="0"/>
              <a:t>House of Delegates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733424" y="3446258"/>
            <a:ext cx="8039101" cy="1214952"/>
          </a:xfrm>
        </p:spPr>
        <p:txBody>
          <a:bodyPr>
            <a:normAutofit/>
          </a:bodyPr>
          <a:lstStyle/>
          <a:p>
            <a:r>
              <a:rPr lang="en-US" dirty="0"/>
              <a:t>The policy recommendations in the following slides were approved at the November virtual House </a:t>
            </a:r>
          </a:p>
        </p:txBody>
      </p:sp>
    </p:spTree>
    <p:extLst>
      <p:ext uri="{BB962C8B-B14F-4D97-AF65-F5344CB8AC3E}">
        <p14:creationId xmlns:p14="http://schemas.microsoft.com/office/powerpoint/2010/main" val="394640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9C7E-E314-2030-3D04-5C72529C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E6CACF-63FB-7A10-F2DB-0D91561D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120370"/>
            <a:ext cx="10515600" cy="1535393"/>
          </a:xfrm>
        </p:spPr>
        <p:txBody>
          <a:bodyPr>
            <a:normAutofit/>
          </a:bodyPr>
          <a:lstStyle/>
          <a:p>
            <a:r>
              <a:rPr lang="en-US" dirty="0" err="1"/>
              <a:t>CPhP</a:t>
            </a:r>
            <a:r>
              <a:rPr lang="en-US" dirty="0"/>
              <a:t>: Use of Two Patient Identifiers in the Provision of Patient Care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D6A82-BDED-5133-8A63-181585716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59" y="2255183"/>
            <a:ext cx="9623612" cy="2729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To encourage the use of two unique identifiers during the provision of patient care.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i="1" dirty="0"/>
              <a:t>Note: This policy supersedes ASHP policy 2010.</a:t>
            </a:r>
          </a:p>
        </p:txBody>
      </p:sp>
    </p:spTree>
    <p:extLst>
      <p:ext uri="{BB962C8B-B14F-4D97-AF65-F5344CB8AC3E}">
        <p14:creationId xmlns:p14="http://schemas.microsoft.com/office/powerpoint/2010/main" val="122496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F728C-494A-3675-DDB8-4CEA4ADF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3BC68A-006F-C319-4384-74005A9E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120370"/>
            <a:ext cx="10515600" cy="1535393"/>
          </a:xfrm>
        </p:spPr>
        <p:txBody>
          <a:bodyPr>
            <a:normAutofit/>
          </a:bodyPr>
          <a:lstStyle/>
          <a:p>
            <a:r>
              <a:rPr lang="en-US" dirty="0"/>
              <a:t>SOPIT: ASHP Statement on Artificial Intelligence in Pharmacy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D4849-722D-3200-2A36-CE7A71B5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59" y="2255183"/>
            <a:ext cx="9623612" cy="2729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To approve the ASHP Statement on Artificial Intelligence in Pharmacy.</a:t>
            </a:r>
          </a:p>
        </p:txBody>
      </p:sp>
    </p:spTree>
    <p:extLst>
      <p:ext uri="{BB962C8B-B14F-4D97-AF65-F5344CB8AC3E}">
        <p14:creationId xmlns:p14="http://schemas.microsoft.com/office/powerpoint/2010/main" val="42972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9F3FB-C187-49F9-53C4-65BB8D78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833FB-EDF8-7F19-38C7-3FB2E4FE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4" y="950913"/>
            <a:ext cx="10753725" cy="2220912"/>
          </a:xfrm>
        </p:spPr>
        <p:txBody>
          <a:bodyPr anchor="b">
            <a:normAutofit/>
          </a:bodyPr>
          <a:lstStyle/>
          <a:p>
            <a:r>
              <a:rPr lang="en-US" dirty="0"/>
              <a:t>November 2024 Virtual </a:t>
            </a:r>
            <a:br>
              <a:rPr lang="en-US" dirty="0"/>
            </a:br>
            <a:r>
              <a:rPr lang="en-US" dirty="0"/>
              <a:t>House of Delegates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60CBB-963C-C4AE-D1E7-2C95D209B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4" y="3446258"/>
            <a:ext cx="8039101" cy="1214952"/>
          </a:xfrm>
        </p:spPr>
        <p:txBody>
          <a:bodyPr>
            <a:normAutofit/>
          </a:bodyPr>
          <a:lstStyle/>
          <a:p>
            <a:r>
              <a:rPr lang="en-US" dirty="0"/>
              <a:t>The policy recommendations in the following slides were discontinued at the November virtual House </a:t>
            </a:r>
          </a:p>
        </p:txBody>
      </p:sp>
    </p:spTree>
    <p:extLst>
      <p:ext uri="{BB962C8B-B14F-4D97-AF65-F5344CB8AC3E}">
        <p14:creationId xmlns:p14="http://schemas.microsoft.com/office/powerpoint/2010/main" val="280934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FFB6C-A09F-7114-4789-F629C127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120370"/>
            <a:ext cx="10515600" cy="153539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CPhP</a:t>
            </a:r>
            <a:r>
              <a:rPr lang="en-US" dirty="0"/>
              <a:t>: Pharmacist’s Leadership Role in Anticoagulation Therapy Management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74059" y="2255183"/>
            <a:ext cx="9623612" cy="1885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To discontinue ASHP policy 2006, </a:t>
            </a:r>
          </a:p>
          <a:p>
            <a:pPr marL="0" indent="0">
              <a:buNone/>
            </a:pPr>
            <a:r>
              <a:rPr lang="en-US" sz="3400" dirty="0"/>
              <a:t>Pharmacist’s Leadership Role in Anticoagulation Therapy Management</a:t>
            </a:r>
          </a:p>
        </p:txBody>
      </p:sp>
    </p:spTree>
    <p:extLst>
      <p:ext uri="{BB962C8B-B14F-4D97-AF65-F5344CB8AC3E}">
        <p14:creationId xmlns:p14="http://schemas.microsoft.com/office/powerpoint/2010/main" val="37401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3CE0-A023-BEE8-F6DB-D01084A55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BC44C-8150-9D9E-CFCA-C1768D8E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120370"/>
            <a:ext cx="10515600" cy="1535393"/>
          </a:xfrm>
        </p:spPr>
        <p:txBody>
          <a:bodyPr>
            <a:normAutofit/>
          </a:bodyPr>
          <a:lstStyle/>
          <a:p>
            <a:r>
              <a:rPr lang="en-US" dirty="0"/>
              <a:t>CPM: Pharmacy Drug Theft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ACC254-A05B-6E7C-171C-25F21778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59" y="2255183"/>
            <a:ext cx="9623612" cy="2729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To discontinue ASHP policy 0303, </a:t>
            </a:r>
          </a:p>
          <a:p>
            <a:pPr marL="0" indent="0">
              <a:buNone/>
            </a:pPr>
            <a:r>
              <a:rPr lang="en-US" sz="3400" dirty="0"/>
              <a:t>Pharmacy Drug Theft.</a:t>
            </a:r>
          </a:p>
        </p:txBody>
      </p:sp>
    </p:spTree>
    <p:extLst>
      <p:ext uri="{BB962C8B-B14F-4D97-AF65-F5344CB8AC3E}">
        <p14:creationId xmlns:p14="http://schemas.microsoft.com/office/powerpoint/2010/main" val="391789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CF6CE-87FE-6D2E-3C1C-DA1A2E40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53463"/>
            <a:ext cx="589597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 or Suggestions?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380167-6B39-FDD8-66D3-B98B5631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2013963"/>
            <a:ext cx="6257060" cy="3435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Feel free to contact:</a:t>
            </a:r>
          </a:p>
          <a:p>
            <a:pPr marL="0" indent="0">
              <a:buNone/>
            </a:pPr>
            <a:r>
              <a:rPr lang="en-US" sz="2400" dirty="0"/>
              <a:t>Jesse Hogue</a:t>
            </a:r>
          </a:p>
          <a:p>
            <a:pPr marL="0" indent="0">
              <a:buNone/>
            </a:pPr>
            <a:r>
              <a:rPr lang="en-US" sz="2400" dirty="0"/>
              <a:t>Chair, ASHP House of Delegates </a:t>
            </a:r>
            <a:r>
              <a:rPr lang="en-US" sz="2400" dirty="0">
                <a:hlinkClick r:id="rId3"/>
              </a:rPr>
              <a:t>hodchair@ashp.org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ASHP policy website: </a:t>
            </a:r>
            <a:r>
              <a:rPr lang="en-US" sz="2400" dirty="0">
                <a:hlinkClick r:id="rId4"/>
              </a:rPr>
              <a:t>https://www.ashp.org/Pharmacy-Practice/Policy-Positions-and-Guidelines/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B8FC9-DC18-8AF9-E4C7-567D09C70C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" b="7098"/>
          <a:stretch/>
        </p:blipFill>
        <p:spPr>
          <a:xfrm>
            <a:off x="7116763" y="10"/>
            <a:ext cx="5075237" cy="6857990"/>
          </a:xfrm>
          <a:custGeom>
            <a:avLst/>
            <a:gdLst>
              <a:gd name="connsiteX0" fmla="*/ 1033963 w 5075237"/>
              <a:gd name="connsiteY0" fmla="*/ 0 h 6858000"/>
              <a:gd name="connsiteX1" fmla="*/ 5075237 w 5075237"/>
              <a:gd name="connsiteY1" fmla="*/ 0 h 6858000"/>
              <a:gd name="connsiteX2" fmla="*/ 5075237 w 5075237"/>
              <a:gd name="connsiteY2" fmla="*/ 6858000 h 6858000"/>
              <a:gd name="connsiteX3" fmla="*/ 1114496 w 5075237"/>
              <a:gd name="connsiteY3" fmla="*/ 6858000 h 6858000"/>
              <a:gd name="connsiteX4" fmla="*/ 1026237 w 5075237"/>
              <a:gd name="connsiteY4" fmla="*/ 6733886 h 6858000"/>
              <a:gd name="connsiteX5" fmla="*/ 7261 w 5075237"/>
              <a:gd name="connsiteY5" fmla="*/ 3681766 h 6858000"/>
              <a:gd name="connsiteX6" fmla="*/ 0 w 5075237"/>
              <a:gd name="connsiteY6" fmla="*/ 3394641 h 6858000"/>
              <a:gd name="connsiteX7" fmla="*/ 0 w 5075237"/>
              <a:gd name="connsiteY7" fmla="*/ 3350111 h 6858000"/>
              <a:gd name="connsiteX8" fmla="*/ 7261 w 5075237"/>
              <a:gd name="connsiteY8" fmla="*/ 3062986 h 6858000"/>
              <a:gd name="connsiteX9" fmla="*/ 1026237 w 5075237"/>
              <a:gd name="connsiteY9" fmla="*/ 10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7" h="6858000">
                <a:moveTo>
                  <a:pt x="1033963" y="0"/>
                </a:moveTo>
                <a:lnTo>
                  <a:pt x="5075237" y="0"/>
                </a:lnTo>
                <a:lnTo>
                  <a:pt x="5075237" y="6858000"/>
                </a:lnTo>
                <a:lnTo>
                  <a:pt x="1114496" y="6858000"/>
                </a:lnTo>
                <a:lnTo>
                  <a:pt x="1026237" y="6733886"/>
                </a:lnTo>
                <a:cubicBezTo>
                  <a:pt x="431991" y="5854288"/>
                  <a:pt x="64399" y="4808981"/>
                  <a:pt x="7261" y="3681766"/>
                </a:cubicBezTo>
                <a:lnTo>
                  <a:pt x="0" y="3394641"/>
                </a:lnTo>
                <a:lnTo>
                  <a:pt x="0" y="3350111"/>
                </a:lnTo>
                <a:lnTo>
                  <a:pt x="7261" y="3062986"/>
                </a:lnTo>
                <a:cubicBezTo>
                  <a:pt x="64399" y="1935772"/>
                  <a:pt x="431991" y="890465"/>
                  <a:pt x="1026237" y="10866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769966427"/>
      </p:ext>
    </p:extLst>
  </p:cSld>
  <p:clrMapOvr>
    <a:masterClrMapping/>
  </p:clrMapOvr>
</p:sld>
</file>

<file path=ppt/theme/theme1.xml><?xml version="1.0" encoding="utf-8"?>
<a:theme xmlns:a="http://schemas.openxmlformats.org/drawingml/2006/main" name="ASHP Master Template 2023">
  <a:themeElements>
    <a:clrScheme name="ASHP PPT">
      <a:dk1>
        <a:srgbClr val="44546A"/>
      </a:dk1>
      <a:lt1>
        <a:sysClr val="window" lastClr="FFFFFF"/>
      </a:lt1>
      <a:dk2>
        <a:srgbClr val="002852"/>
      </a:dk2>
      <a:lt2>
        <a:srgbClr val="C8E8F3"/>
      </a:lt2>
      <a:accent1>
        <a:srgbClr val="006EB7"/>
      </a:accent1>
      <a:accent2>
        <a:srgbClr val="5DC9E7"/>
      </a:accent2>
      <a:accent3>
        <a:srgbClr val="70AD47"/>
      </a:accent3>
      <a:accent4>
        <a:srgbClr val="F47932"/>
      </a:accent4>
      <a:accent5>
        <a:srgbClr val="FFC000"/>
      </a:accent5>
      <a:accent6>
        <a:srgbClr val="002852"/>
      </a:accent6>
      <a:hlink>
        <a:srgbClr val="006EB7"/>
      </a:hlink>
      <a:folHlink>
        <a:srgbClr val="5DC9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P Master Template 2023.potx" id="{06D6047E-51EE-4E37-8447-E45D426F0C79}" vid="{F0A01331-CC41-4D6F-938B-493744B705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511f91-dbf9-4f6e-bb5d-9a6474992674">
      <Terms xmlns="http://schemas.microsoft.com/office/infopath/2007/PartnerControls"/>
    </lcf76f155ced4ddcb4097134ff3c332f>
    <TaxCatchAll xmlns="2e5dc6c2-5aac-4242-bea2-0fb687276be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4BF3B34352241BAF9B90D1AABB212" ma:contentTypeVersion="13" ma:contentTypeDescription="Create a new document." ma:contentTypeScope="" ma:versionID="a65960cdcea61db0028ddcfafe2ae443">
  <xsd:schema xmlns:xsd="http://www.w3.org/2001/XMLSchema" xmlns:xs="http://www.w3.org/2001/XMLSchema" xmlns:p="http://schemas.microsoft.com/office/2006/metadata/properties" xmlns:ns2="85511f91-dbf9-4f6e-bb5d-9a6474992674" xmlns:ns3="2e5dc6c2-5aac-4242-bea2-0fb687276beb" targetNamespace="http://schemas.microsoft.com/office/2006/metadata/properties" ma:root="true" ma:fieldsID="7b5087f00179a9f237badc8a69a64de6" ns2:_="" ns3:_="">
    <xsd:import namespace="85511f91-dbf9-4f6e-bb5d-9a6474992674"/>
    <xsd:import namespace="2e5dc6c2-5aac-4242-bea2-0fb68727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11f91-dbf9-4f6e-bb5d-9a6474992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2d68d1a-ea82-452c-bf2f-d734c326d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dc6c2-5aac-4242-bea2-0fb687276b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d58b30a-84cf-47f4-bb84-d0485ab1268b}" ma:internalName="TaxCatchAll" ma:showField="CatchAllData" ma:web="2e5dc6c2-5aac-4242-bea2-0fb687276b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79DBEE-3529-408C-8D18-457D67A92C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6FF90-820D-4BF8-92C3-583DF47BCB1E}">
  <ds:schemaRefs>
    <ds:schemaRef ds:uri="http://schemas.microsoft.com/office/2006/metadata/properties"/>
    <ds:schemaRef ds:uri="http://schemas.microsoft.com/office/infopath/2007/PartnerControls"/>
    <ds:schemaRef ds:uri="85511f91-dbf9-4f6e-bb5d-9a6474992674"/>
    <ds:schemaRef ds:uri="2e5dc6c2-5aac-4242-bea2-0fb687276beb"/>
  </ds:schemaRefs>
</ds:datastoreItem>
</file>

<file path=customXml/itemProps3.xml><?xml version="1.0" encoding="utf-8"?>
<ds:datastoreItem xmlns:ds="http://schemas.openxmlformats.org/officeDocument/2006/customXml" ds:itemID="{E31D0AF0-F27F-4E98-8F33-0B2D49EAC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11f91-dbf9-4f6e-bb5d-9a6474992674"/>
    <ds:schemaRef ds:uri="2e5dc6c2-5aac-4242-bea2-0fb68727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ASHP Master Template 2023</Template>
  <TotalTime>8828</TotalTime>
  <Words>269</Words>
  <Application>Microsoft Office PowerPoint</Application>
  <PresentationFormat>Widescreen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Garamond</vt:lpstr>
      <vt:lpstr>Wingdings</vt:lpstr>
      <vt:lpstr>ASHP Master Template 2023</vt:lpstr>
      <vt:lpstr>Policies Approved by the November ASHP House of Delegates</vt:lpstr>
      <vt:lpstr>The House of Delegates</vt:lpstr>
      <vt:lpstr>November 2024 Virtual  House of Delegates</vt:lpstr>
      <vt:lpstr>CPhP: Use of Two Patient Identifiers in the Provision of Patient Care</vt:lpstr>
      <vt:lpstr>SOPIT: ASHP Statement on Artificial Intelligence in Pharmacy</vt:lpstr>
      <vt:lpstr>November 2024 Virtual  House of Delegates</vt:lpstr>
      <vt:lpstr>CPhP: Pharmacist’s Leadership Role in Anticoagulation Therapy Management</vt:lpstr>
      <vt:lpstr>CPM: Pharmacy Drug Theft</vt:lpstr>
      <vt:lpstr>Questions or Suggestions?</vt:lpstr>
    </vt:vector>
  </TitlesOfParts>
  <Company>ASHP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Hemming</dc:creator>
  <cp:lastModifiedBy>Moyo Myers</cp:lastModifiedBy>
  <cp:revision>118</cp:revision>
  <dcterms:created xsi:type="dcterms:W3CDTF">2020-03-04T15:28:27Z</dcterms:created>
  <dcterms:modified xsi:type="dcterms:W3CDTF">2024-11-25T21:25:47Z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0x01010073A4BF3B34352241BAF9B90D1AABB212</vt:lpwstr>
  </property>
</Properties>
</file>