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3" r:id="rId5"/>
    <p:sldMasterId id="2147483713" r:id="rId6"/>
    <p:sldMasterId id="2147483724" r:id="rId7"/>
    <p:sldMasterId id="2147483735" r:id="rId8"/>
  </p:sldMasterIdLst>
  <p:notesMasterIdLst>
    <p:notesMasterId r:id="rId53"/>
  </p:notesMasterIdLst>
  <p:sldIdLst>
    <p:sldId id="257" r:id="rId9"/>
    <p:sldId id="365" r:id="rId10"/>
    <p:sldId id="333" r:id="rId11"/>
    <p:sldId id="334" r:id="rId12"/>
    <p:sldId id="336" r:id="rId13"/>
    <p:sldId id="335" r:id="rId14"/>
    <p:sldId id="267" r:id="rId15"/>
    <p:sldId id="337" r:id="rId16"/>
    <p:sldId id="370" r:id="rId17"/>
    <p:sldId id="371" r:id="rId18"/>
    <p:sldId id="347" r:id="rId19"/>
    <p:sldId id="348" r:id="rId20"/>
    <p:sldId id="378" r:id="rId21"/>
    <p:sldId id="350" r:id="rId22"/>
    <p:sldId id="368" r:id="rId23"/>
    <p:sldId id="372" r:id="rId24"/>
    <p:sldId id="342" r:id="rId25"/>
    <p:sldId id="379" r:id="rId26"/>
    <p:sldId id="373" r:id="rId27"/>
    <p:sldId id="343" r:id="rId28"/>
    <p:sldId id="344" r:id="rId29"/>
    <p:sldId id="374" r:id="rId30"/>
    <p:sldId id="357" r:id="rId31"/>
    <p:sldId id="358" r:id="rId32"/>
    <p:sldId id="359" r:id="rId33"/>
    <p:sldId id="360" r:id="rId34"/>
    <p:sldId id="375" r:id="rId35"/>
    <p:sldId id="380" r:id="rId36"/>
    <p:sldId id="351" r:id="rId37"/>
    <p:sldId id="369" r:id="rId38"/>
    <p:sldId id="280" r:id="rId39"/>
    <p:sldId id="282" r:id="rId40"/>
    <p:sldId id="283" r:id="rId41"/>
    <p:sldId id="376" r:id="rId42"/>
    <p:sldId id="355" r:id="rId43"/>
    <p:sldId id="285" r:id="rId44"/>
    <p:sldId id="377" r:id="rId45"/>
    <p:sldId id="362" r:id="rId46"/>
    <p:sldId id="363" r:id="rId47"/>
    <p:sldId id="364" r:id="rId48"/>
    <p:sldId id="349" r:id="rId49"/>
    <p:sldId id="329" r:id="rId50"/>
    <p:sldId id="330" r:id="rId51"/>
    <p:sldId id="33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1963A1"/>
    <a:srgbClr val="006EB7"/>
    <a:srgbClr val="E57137"/>
    <a:srgbClr val="5B9BD5"/>
    <a:srgbClr val="F7C024"/>
    <a:srgbClr val="FE83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115" d="100"/>
          <a:sy n="115" d="100"/>
        </p:scale>
        <p:origin x="432" y="108"/>
      </p:cViewPr>
      <p:guideLst/>
    </p:cSldViewPr>
  </p:slideViewPr>
  <p:outlineViewPr>
    <p:cViewPr>
      <p:scale>
        <a:sx n="33" d="100"/>
        <a:sy n="33" d="100"/>
      </p:scale>
      <p:origin x="0" y="-21396"/>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Assessments</c:v>
                </c:pt>
              </c:strCache>
            </c:strRef>
          </c:tx>
          <c:spPr>
            <a:solidFill>
              <a:schemeClr val="tx2"/>
            </a:solidFill>
            <a:effectLst/>
          </c:spPr>
          <c:explosion val="5"/>
          <c:dPt>
            <c:idx val="0"/>
            <c:bubble3D val="0"/>
            <c:spPr>
              <a:solidFill>
                <a:schemeClr val="tx2"/>
              </a:solidFill>
              <a:ln>
                <a:noFill/>
              </a:ln>
              <a:effectLst/>
            </c:spPr>
            <c:extLst>
              <c:ext xmlns:c16="http://schemas.microsoft.com/office/drawing/2014/chart" uri="{C3380CC4-5D6E-409C-BE32-E72D297353CC}">
                <c16:uniqueId val="{00000001-75E7-482F-8EDC-3E86B3300BDA}"/>
              </c:ext>
            </c:extLst>
          </c:dPt>
          <c:dPt>
            <c:idx val="1"/>
            <c:bubble3D val="0"/>
            <c:spPr>
              <a:solidFill>
                <a:schemeClr val="bg2"/>
              </a:solidFill>
              <a:ln>
                <a:noFill/>
              </a:ln>
              <a:effectLst/>
            </c:spPr>
            <c:extLst>
              <c:ext xmlns:c16="http://schemas.microsoft.com/office/drawing/2014/chart" uri="{C3380CC4-5D6E-409C-BE32-E72D297353CC}">
                <c16:uniqueId val="{00000003-75E7-482F-8EDC-3E86B3300BDA}"/>
              </c:ext>
            </c:extLst>
          </c:dPt>
          <c:cat>
            <c:strRef>
              <c:f>Sheet1!$A$2:$A$3</c:f>
              <c:strCache>
                <c:ptCount val="2"/>
                <c:pt idx="0">
                  <c:v>Complete</c:v>
                </c:pt>
                <c:pt idx="1">
                  <c:v>Not complete</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75E7-482F-8EDC-3E86B3300BD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F70C65-B899-42A9-AB8E-11C3410DD711}" type="doc">
      <dgm:prSet loTypeId="urn:microsoft.com/office/officeart/2011/layout/RadialPictureList" loCatId="officeonline" qsTypeId="urn:microsoft.com/office/officeart/2005/8/quickstyle/simple4" qsCatId="simple" csTypeId="urn:microsoft.com/office/officeart/2005/8/colors/accent1_2" csCatId="accent1" phldr="1"/>
      <dgm:spPr/>
      <dgm:t>
        <a:bodyPr/>
        <a:lstStyle/>
        <a:p>
          <a:endParaRPr lang="en-US"/>
        </a:p>
      </dgm:t>
    </dgm:pt>
    <dgm:pt modelId="{9AE998D0-603A-45DD-8429-8033E43236F0}">
      <dgm:prSet phldrT="[Text]"/>
      <dgm:spPr/>
      <dgm:t>
        <a:bodyPr/>
        <a:lstStyle/>
        <a:p>
          <a:r>
            <a:rPr lang="en-US" dirty="0"/>
            <a:t>Momentum</a:t>
          </a:r>
        </a:p>
      </dgm:t>
    </dgm:pt>
    <dgm:pt modelId="{D7D61142-F013-4278-A321-290CB70D4AFB}" type="parTrans" cxnId="{1DAAE702-9004-44FD-8CD4-786F4F464262}">
      <dgm:prSet/>
      <dgm:spPr/>
      <dgm:t>
        <a:bodyPr/>
        <a:lstStyle/>
        <a:p>
          <a:endParaRPr lang="en-US"/>
        </a:p>
      </dgm:t>
    </dgm:pt>
    <dgm:pt modelId="{A5AEE5F7-5967-4488-BF51-362FDC78CBBE}" type="sibTrans" cxnId="{1DAAE702-9004-44FD-8CD4-786F4F464262}">
      <dgm:prSet/>
      <dgm:spPr/>
      <dgm:t>
        <a:bodyPr/>
        <a:lstStyle/>
        <a:p>
          <a:endParaRPr lang="en-US"/>
        </a:p>
      </dgm:t>
    </dgm:pt>
    <dgm:pt modelId="{ACE5638F-DD86-4A0C-A418-546E3A43A0FA}">
      <dgm:prSet phldrT="[Text]"/>
      <dgm:spPr/>
      <dgm:t>
        <a:bodyPr/>
        <a:lstStyle/>
        <a:p>
          <a:r>
            <a:rPr lang="en-US" dirty="0">
              <a:latin typeface="Franklin Gothic Book" panose="020B0503020102020204" pitchFamily="34" charset="0"/>
            </a:rPr>
            <a:t>Top positive changes in percentages</a:t>
          </a:r>
        </a:p>
      </dgm:t>
    </dgm:pt>
    <dgm:pt modelId="{2F5F3AC2-0A8B-4F4F-A7F4-0B358E7A913D}" type="parTrans" cxnId="{6546825C-94EB-4EAA-86C4-50A5D141660C}">
      <dgm:prSet/>
      <dgm:spPr/>
      <dgm:t>
        <a:bodyPr/>
        <a:lstStyle/>
        <a:p>
          <a:endParaRPr lang="en-US"/>
        </a:p>
      </dgm:t>
    </dgm:pt>
    <dgm:pt modelId="{4683DAF0-C5A9-4EA2-B267-1C071C77D790}" type="sibTrans" cxnId="{6546825C-94EB-4EAA-86C4-50A5D141660C}">
      <dgm:prSet/>
      <dgm:spPr/>
      <dgm:t>
        <a:bodyPr/>
        <a:lstStyle/>
        <a:p>
          <a:endParaRPr lang="en-US"/>
        </a:p>
      </dgm:t>
    </dgm:pt>
    <dgm:pt modelId="{8A693B98-A86D-44F4-806A-D1BD604E357F}">
      <dgm:prSet phldrT="[Text]" phldr="1"/>
      <dgm:spPr/>
      <dgm:t>
        <a:bodyPr/>
        <a:lstStyle/>
        <a:p>
          <a:endParaRPr lang="en-US" dirty="0"/>
        </a:p>
      </dgm:t>
    </dgm:pt>
    <dgm:pt modelId="{6EE3146C-7082-4A9A-8539-FA6CC492428A}" type="parTrans" cxnId="{124211BE-DF7D-414E-B561-D13CD35B00F0}">
      <dgm:prSet/>
      <dgm:spPr/>
      <dgm:t>
        <a:bodyPr/>
        <a:lstStyle/>
        <a:p>
          <a:endParaRPr lang="en-US"/>
        </a:p>
      </dgm:t>
    </dgm:pt>
    <dgm:pt modelId="{80E1841D-A78B-4038-8DB3-042A8A291EA4}" type="sibTrans" cxnId="{124211BE-DF7D-414E-B561-D13CD35B00F0}">
      <dgm:prSet/>
      <dgm:spPr/>
      <dgm:t>
        <a:bodyPr/>
        <a:lstStyle/>
        <a:p>
          <a:endParaRPr lang="en-US"/>
        </a:p>
      </dgm:t>
    </dgm:pt>
    <dgm:pt modelId="{A18368D4-00DC-4EAD-B750-B8D6A3517FB5}">
      <dgm:prSet phldrT="[Text]" phldr="1"/>
      <dgm:spPr/>
      <dgm:t>
        <a:bodyPr/>
        <a:lstStyle/>
        <a:p>
          <a:endParaRPr lang="en-US" dirty="0"/>
        </a:p>
      </dgm:t>
    </dgm:pt>
    <dgm:pt modelId="{AB12E254-201B-4B53-BC92-97B1DF11BEB3}" type="parTrans" cxnId="{670EFA37-A5BB-40B7-89A9-89B8D68B1AF2}">
      <dgm:prSet/>
      <dgm:spPr/>
      <dgm:t>
        <a:bodyPr/>
        <a:lstStyle/>
        <a:p>
          <a:endParaRPr lang="en-US"/>
        </a:p>
      </dgm:t>
    </dgm:pt>
    <dgm:pt modelId="{37ECE684-ADCA-4469-BCAB-86AC2DB2A4CB}" type="sibTrans" cxnId="{670EFA37-A5BB-40B7-89A9-89B8D68B1AF2}">
      <dgm:prSet/>
      <dgm:spPr/>
      <dgm:t>
        <a:bodyPr/>
        <a:lstStyle/>
        <a:p>
          <a:endParaRPr lang="en-US"/>
        </a:p>
      </dgm:t>
    </dgm:pt>
    <dgm:pt modelId="{EEC3BEDE-A26B-40C6-8BAF-2516E169E88A}" type="pres">
      <dgm:prSet presAssocID="{56F70C65-B899-42A9-AB8E-11C3410DD711}" presName="Name0" presStyleCnt="0">
        <dgm:presLayoutVars>
          <dgm:chMax val="1"/>
          <dgm:chPref val="1"/>
          <dgm:dir/>
          <dgm:resizeHandles/>
        </dgm:presLayoutVars>
      </dgm:prSet>
      <dgm:spPr/>
      <dgm:t>
        <a:bodyPr/>
        <a:lstStyle/>
        <a:p>
          <a:endParaRPr lang="en-US"/>
        </a:p>
      </dgm:t>
    </dgm:pt>
    <dgm:pt modelId="{BED1DAAA-B609-438A-B796-CFE666B6B10E}" type="pres">
      <dgm:prSet presAssocID="{9AE998D0-603A-45DD-8429-8033E43236F0}" presName="Parent" presStyleLbl="node1" presStyleIdx="0" presStyleCnt="2">
        <dgm:presLayoutVars>
          <dgm:chMax val="4"/>
          <dgm:chPref val="3"/>
        </dgm:presLayoutVars>
      </dgm:prSet>
      <dgm:spPr/>
      <dgm:t>
        <a:bodyPr/>
        <a:lstStyle/>
        <a:p>
          <a:endParaRPr lang="en-US"/>
        </a:p>
      </dgm:t>
    </dgm:pt>
    <dgm:pt modelId="{FD0E77FD-7510-45F5-B62E-9FFEEC884890}" type="pres">
      <dgm:prSet presAssocID="{ACE5638F-DD86-4A0C-A418-546E3A43A0FA}" presName="Accent" presStyleLbl="node1" presStyleIdx="1" presStyleCnt="2"/>
      <dgm:spPr/>
    </dgm:pt>
    <dgm:pt modelId="{50BDFC5C-54C5-4187-B081-80AC09AE36EB}" type="pres">
      <dgm:prSet presAssocID="{ACE5638F-DD86-4A0C-A418-546E3A43A0FA}" presName="Image1" presStyleLbl="fgImgPlace1" presStyleIdx="0" presStyleCnt="3"/>
      <dgm:spPr/>
    </dgm:pt>
    <dgm:pt modelId="{38DF92E0-5FD2-4638-8B36-F4B404ECE206}" type="pres">
      <dgm:prSet presAssocID="{ACE5638F-DD86-4A0C-A418-546E3A43A0FA}" presName="Child1" presStyleLbl="revTx" presStyleIdx="0" presStyleCnt="3" custScaleX="139901" custLinFactNeighborX="16925">
        <dgm:presLayoutVars>
          <dgm:chMax val="0"/>
          <dgm:chPref val="0"/>
          <dgm:bulletEnabled val="1"/>
        </dgm:presLayoutVars>
      </dgm:prSet>
      <dgm:spPr/>
      <dgm:t>
        <a:bodyPr/>
        <a:lstStyle/>
        <a:p>
          <a:endParaRPr lang="en-US"/>
        </a:p>
      </dgm:t>
    </dgm:pt>
    <dgm:pt modelId="{3DA7C3FD-AB2A-4124-8600-BB0B297D2143}" type="pres">
      <dgm:prSet presAssocID="{8A693B98-A86D-44F4-806A-D1BD604E357F}" presName="Image2" presStyleCnt="0"/>
      <dgm:spPr/>
    </dgm:pt>
    <dgm:pt modelId="{8CD75CC7-4B56-4F10-970D-D87466F513CF}" type="pres">
      <dgm:prSet presAssocID="{8A693B98-A86D-44F4-806A-D1BD604E357F}" presName="Image" presStyleLbl="fgImgPlace1" presStyleIdx="1" presStyleCnt="3"/>
      <dgm:spPr/>
    </dgm:pt>
    <dgm:pt modelId="{3D34A16A-79A9-4715-9A3D-210A17107805}" type="pres">
      <dgm:prSet presAssocID="{8A693B98-A86D-44F4-806A-D1BD604E357F}" presName="Child2" presStyleLbl="revTx" presStyleIdx="1" presStyleCnt="3" custScaleX="139901" custLinFactNeighborX="16962">
        <dgm:presLayoutVars>
          <dgm:chMax val="0"/>
          <dgm:chPref val="0"/>
          <dgm:bulletEnabled val="1"/>
        </dgm:presLayoutVars>
      </dgm:prSet>
      <dgm:spPr/>
      <dgm:t>
        <a:bodyPr/>
        <a:lstStyle/>
        <a:p>
          <a:endParaRPr lang="en-US"/>
        </a:p>
      </dgm:t>
    </dgm:pt>
    <dgm:pt modelId="{1C5820C2-0765-4133-9373-B3A9A9373B94}" type="pres">
      <dgm:prSet presAssocID="{A18368D4-00DC-4EAD-B750-B8D6A3517FB5}" presName="Image3" presStyleCnt="0"/>
      <dgm:spPr/>
    </dgm:pt>
    <dgm:pt modelId="{C6D44ECA-8235-46D8-AB77-59EE9EE6C0D9}" type="pres">
      <dgm:prSet presAssocID="{A18368D4-00DC-4EAD-B750-B8D6A3517FB5}" presName="Image" presStyleLbl="fgImgPlace1" presStyleIdx="2" presStyleCnt="3"/>
      <dgm:spPr/>
    </dgm:pt>
    <dgm:pt modelId="{CA16092C-4953-4408-A755-394DA1FF6200}" type="pres">
      <dgm:prSet presAssocID="{A18368D4-00DC-4EAD-B750-B8D6A3517FB5}" presName="Child3" presStyleLbl="revTx" presStyleIdx="2" presStyleCnt="3" custScaleX="139901" custLinFactNeighborX="17360">
        <dgm:presLayoutVars>
          <dgm:chMax val="0"/>
          <dgm:chPref val="0"/>
          <dgm:bulletEnabled val="1"/>
        </dgm:presLayoutVars>
      </dgm:prSet>
      <dgm:spPr/>
      <dgm:t>
        <a:bodyPr/>
        <a:lstStyle/>
        <a:p>
          <a:endParaRPr lang="en-US"/>
        </a:p>
      </dgm:t>
    </dgm:pt>
  </dgm:ptLst>
  <dgm:cxnLst>
    <dgm:cxn modelId="{2045605C-7343-4936-9B66-0C8F7CE32343}" type="presOf" srcId="{8A693B98-A86D-44F4-806A-D1BD604E357F}" destId="{3D34A16A-79A9-4715-9A3D-210A17107805}" srcOrd="0" destOrd="0" presId="urn:microsoft.com/office/officeart/2011/layout/RadialPictureList"/>
    <dgm:cxn modelId="{6268F8BF-9FFE-4D74-BA5F-EED4E81E7F7B}" type="presOf" srcId="{56F70C65-B899-42A9-AB8E-11C3410DD711}" destId="{EEC3BEDE-A26B-40C6-8BAF-2516E169E88A}" srcOrd="0" destOrd="0" presId="urn:microsoft.com/office/officeart/2011/layout/RadialPictureList"/>
    <dgm:cxn modelId="{124211BE-DF7D-414E-B561-D13CD35B00F0}" srcId="{9AE998D0-603A-45DD-8429-8033E43236F0}" destId="{8A693B98-A86D-44F4-806A-D1BD604E357F}" srcOrd="1" destOrd="0" parTransId="{6EE3146C-7082-4A9A-8539-FA6CC492428A}" sibTransId="{80E1841D-A78B-4038-8DB3-042A8A291EA4}"/>
    <dgm:cxn modelId="{486E3C42-75E9-4D18-A34A-D36FF391328B}" type="presOf" srcId="{9AE998D0-603A-45DD-8429-8033E43236F0}" destId="{BED1DAAA-B609-438A-B796-CFE666B6B10E}" srcOrd="0" destOrd="0" presId="urn:microsoft.com/office/officeart/2011/layout/RadialPictureList"/>
    <dgm:cxn modelId="{068FAE17-05DD-41DA-B92C-F171453F8AD4}" type="presOf" srcId="{A18368D4-00DC-4EAD-B750-B8D6A3517FB5}" destId="{CA16092C-4953-4408-A755-394DA1FF6200}" srcOrd="0" destOrd="0" presId="urn:microsoft.com/office/officeart/2011/layout/RadialPictureList"/>
    <dgm:cxn modelId="{97E642BF-D8D9-4B66-9334-5D9B229F1723}" type="presOf" srcId="{ACE5638F-DD86-4A0C-A418-546E3A43A0FA}" destId="{38DF92E0-5FD2-4638-8B36-F4B404ECE206}" srcOrd="0" destOrd="0" presId="urn:microsoft.com/office/officeart/2011/layout/RadialPictureList"/>
    <dgm:cxn modelId="{1DAAE702-9004-44FD-8CD4-786F4F464262}" srcId="{56F70C65-B899-42A9-AB8E-11C3410DD711}" destId="{9AE998D0-603A-45DD-8429-8033E43236F0}" srcOrd="0" destOrd="0" parTransId="{D7D61142-F013-4278-A321-290CB70D4AFB}" sibTransId="{A5AEE5F7-5967-4488-BF51-362FDC78CBBE}"/>
    <dgm:cxn modelId="{670EFA37-A5BB-40B7-89A9-89B8D68B1AF2}" srcId="{9AE998D0-603A-45DD-8429-8033E43236F0}" destId="{A18368D4-00DC-4EAD-B750-B8D6A3517FB5}" srcOrd="2" destOrd="0" parTransId="{AB12E254-201B-4B53-BC92-97B1DF11BEB3}" sibTransId="{37ECE684-ADCA-4469-BCAB-86AC2DB2A4CB}"/>
    <dgm:cxn modelId="{6546825C-94EB-4EAA-86C4-50A5D141660C}" srcId="{9AE998D0-603A-45DD-8429-8033E43236F0}" destId="{ACE5638F-DD86-4A0C-A418-546E3A43A0FA}" srcOrd="0" destOrd="0" parTransId="{2F5F3AC2-0A8B-4F4F-A7F4-0B358E7A913D}" sibTransId="{4683DAF0-C5A9-4EA2-B267-1C071C77D790}"/>
    <dgm:cxn modelId="{A273D7B3-34D3-4CAF-9197-1D9939D887A2}" type="presParOf" srcId="{EEC3BEDE-A26B-40C6-8BAF-2516E169E88A}" destId="{BED1DAAA-B609-438A-B796-CFE666B6B10E}" srcOrd="0" destOrd="0" presId="urn:microsoft.com/office/officeart/2011/layout/RadialPictureList"/>
    <dgm:cxn modelId="{2B830788-952E-46CA-BE71-B6AE9BC5D14E}" type="presParOf" srcId="{EEC3BEDE-A26B-40C6-8BAF-2516E169E88A}" destId="{FD0E77FD-7510-45F5-B62E-9FFEEC884890}" srcOrd="1" destOrd="0" presId="urn:microsoft.com/office/officeart/2011/layout/RadialPictureList"/>
    <dgm:cxn modelId="{91424D11-C285-4FD5-8447-76557E590B71}" type="presParOf" srcId="{EEC3BEDE-A26B-40C6-8BAF-2516E169E88A}" destId="{50BDFC5C-54C5-4187-B081-80AC09AE36EB}" srcOrd="2" destOrd="0" presId="urn:microsoft.com/office/officeart/2011/layout/RadialPictureList"/>
    <dgm:cxn modelId="{C72DBF68-BEFF-43AE-A223-06E7EB365B76}" type="presParOf" srcId="{EEC3BEDE-A26B-40C6-8BAF-2516E169E88A}" destId="{38DF92E0-5FD2-4638-8B36-F4B404ECE206}" srcOrd="3" destOrd="0" presId="urn:microsoft.com/office/officeart/2011/layout/RadialPictureList"/>
    <dgm:cxn modelId="{E6F3FF67-87AB-408D-942E-94C9F974EA9D}" type="presParOf" srcId="{EEC3BEDE-A26B-40C6-8BAF-2516E169E88A}" destId="{3DA7C3FD-AB2A-4124-8600-BB0B297D2143}" srcOrd="4" destOrd="0" presId="urn:microsoft.com/office/officeart/2011/layout/RadialPictureList"/>
    <dgm:cxn modelId="{54B2DB43-28FB-4C6A-8520-6D7114B37FD6}" type="presParOf" srcId="{3DA7C3FD-AB2A-4124-8600-BB0B297D2143}" destId="{8CD75CC7-4B56-4F10-970D-D87466F513CF}" srcOrd="0" destOrd="0" presId="urn:microsoft.com/office/officeart/2011/layout/RadialPictureList"/>
    <dgm:cxn modelId="{0B73808B-A1AA-448B-8B8D-EDE227C98F59}" type="presParOf" srcId="{EEC3BEDE-A26B-40C6-8BAF-2516E169E88A}" destId="{3D34A16A-79A9-4715-9A3D-210A17107805}" srcOrd="5" destOrd="0" presId="urn:microsoft.com/office/officeart/2011/layout/RadialPictureList"/>
    <dgm:cxn modelId="{49F33063-461A-444B-8C8A-93FEA28B4726}" type="presParOf" srcId="{EEC3BEDE-A26B-40C6-8BAF-2516E169E88A}" destId="{1C5820C2-0765-4133-9373-B3A9A9373B94}" srcOrd="6" destOrd="0" presId="urn:microsoft.com/office/officeart/2011/layout/RadialPictureList"/>
    <dgm:cxn modelId="{3C313591-1F31-41C8-9FEF-C9B25827C5A2}" type="presParOf" srcId="{1C5820C2-0765-4133-9373-B3A9A9373B94}" destId="{C6D44ECA-8235-46D8-AB77-59EE9EE6C0D9}" srcOrd="0" destOrd="0" presId="urn:microsoft.com/office/officeart/2011/layout/RadialPictureList"/>
    <dgm:cxn modelId="{72D47877-01D5-49C0-9ACE-3D7B252D0666}" type="presParOf" srcId="{EEC3BEDE-A26B-40C6-8BAF-2516E169E88A}" destId="{CA16092C-4953-4408-A755-394DA1FF6200}"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9FF620-3A80-4CDF-8369-45572BE81417}" type="doc">
      <dgm:prSet loTypeId="urn:microsoft.com/office/officeart/2005/8/layout/cycle3" loCatId="cycle" qsTypeId="urn:microsoft.com/office/officeart/2005/8/quickstyle/simple2" qsCatId="simple" csTypeId="urn:microsoft.com/office/officeart/2005/8/colors/accent1_2" csCatId="accent1" phldr="1"/>
      <dgm:spPr/>
      <dgm:t>
        <a:bodyPr/>
        <a:lstStyle/>
        <a:p>
          <a:endParaRPr lang="en-US"/>
        </a:p>
      </dgm:t>
    </dgm:pt>
    <dgm:pt modelId="{8083B413-0850-4E1F-9299-892FFFFAEA16}">
      <dgm:prSet phldrT="[Text]"/>
      <dgm:spPr>
        <a:ln>
          <a:solidFill>
            <a:srgbClr val="F47932"/>
          </a:solidFill>
        </a:ln>
      </dgm:spPr>
      <dgm:t>
        <a:bodyPr/>
        <a:lstStyle/>
        <a:p>
          <a:r>
            <a:rPr lang="en-US" dirty="0" smtClean="0"/>
            <a:t>Reassess </a:t>
          </a:r>
          <a:r>
            <a:rPr lang="en-US" dirty="0"/>
            <a:t>Current Practice</a:t>
          </a:r>
        </a:p>
      </dgm:t>
    </dgm:pt>
    <dgm:pt modelId="{6D9B699F-57DE-4615-B185-06FE512ECFF1}" type="parTrans" cxnId="{A3BE9BB1-7662-42BF-9887-6BB3265BC28E}">
      <dgm:prSet/>
      <dgm:spPr/>
      <dgm:t>
        <a:bodyPr/>
        <a:lstStyle/>
        <a:p>
          <a:endParaRPr lang="en-US"/>
        </a:p>
      </dgm:t>
    </dgm:pt>
    <dgm:pt modelId="{5137137F-DF2F-47A1-98AD-4C17B1B22814}" type="sibTrans" cxnId="{A3BE9BB1-7662-42BF-9887-6BB3265BC28E}">
      <dgm:prSet/>
      <dgm:spPr/>
      <dgm:t>
        <a:bodyPr/>
        <a:lstStyle/>
        <a:p>
          <a:endParaRPr lang="en-US"/>
        </a:p>
      </dgm:t>
    </dgm:pt>
    <dgm:pt modelId="{2144AF88-9CC4-4B1C-BAC6-644CCF1473C0}">
      <dgm:prSet phldrT="[Text]"/>
      <dgm:spPr/>
      <dgm:t>
        <a:bodyPr/>
        <a:lstStyle/>
        <a:p>
          <a:r>
            <a:rPr lang="en-US" dirty="0"/>
            <a:t>Create an Action Plan</a:t>
          </a:r>
        </a:p>
      </dgm:t>
    </dgm:pt>
    <dgm:pt modelId="{2D95DDE3-62AF-4E9F-94F8-F4B2B7330E00}" type="parTrans" cxnId="{6F383B91-1214-472A-8E1F-DA055D9D72F9}">
      <dgm:prSet/>
      <dgm:spPr/>
      <dgm:t>
        <a:bodyPr/>
        <a:lstStyle/>
        <a:p>
          <a:endParaRPr lang="en-US"/>
        </a:p>
      </dgm:t>
    </dgm:pt>
    <dgm:pt modelId="{DACC772A-A7DF-44B5-93FC-AA3FFB6334EB}" type="sibTrans" cxnId="{6F383B91-1214-472A-8E1F-DA055D9D72F9}">
      <dgm:prSet/>
      <dgm:spPr/>
      <dgm:t>
        <a:bodyPr/>
        <a:lstStyle/>
        <a:p>
          <a:endParaRPr lang="en-US"/>
        </a:p>
      </dgm:t>
    </dgm:pt>
    <dgm:pt modelId="{B51BD5D5-02EC-49BE-A48A-8E436734F0D7}">
      <dgm:prSet phldrT="[Text]"/>
      <dgm:spPr/>
      <dgm:t>
        <a:bodyPr/>
        <a:lstStyle/>
        <a:p>
          <a:r>
            <a:rPr lang="en-US" dirty="0"/>
            <a:t>Improve Your Practice</a:t>
          </a:r>
        </a:p>
      </dgm:t>
    </dgm:pt>
    <dgm:pt modelId="{ADE649B1-1D2F-44B7-B621-DDBBED0B46C1}" type="parTrans" cxnId="{46AEA926-0F02-4697-8AE2-87751B7E9A96}">
      <dgm:prSet/>
      <dgm:spPr/>
      <dgm:t>
        <a:bodyPr/>
        <a:lstStyle/>
        <a:p>
          <a:endParaRPr lang="en-US"/>
        </a:p>
      </dgm:t>
    </dgm:pt>
    <dgm:pt modelId="{11006E55-FF10-4ACB-B350-ECF0189D7283}" type="sibTrans" cxnId="{46AEA926-0F02-4697-8AE2-87751B7E9A96}">
      <dgm:prSet/>
      <dgm:spPr/>
      <dgm:t>
        <a:bodyPr/>
        <a:lstStyle/>
        <a:p>
          <a:endParaRPr lang="en-US"/>
        </a:p>
      </dgm:t>
    </dgm:pt>
    <dgm:pt modelId="{49708C09-B0E4-424E-ACA1-F1FC24BCBF4D}">
      <dgm:prSet phldrT="[Text]"/>
      <dgm:spPr/>
      <dgm:t>
        <a:bodyPr/>
        <a:lstStyle/>
        <a:p>
          <a:r>
            <a:rPr lang="en-US" dirty="0"/>
            <a:t>Monitor Your Progress</a:t>
          </a:r>
        </a:p>
      </dgm:t>
    </dgm:pt>
    <dgm:pt modelId="{87F93B66-6D96-4C53-A484-8A662DC1057B}" type="parTrans" cxnId="{1F138EBA-D0F3-4322-B2B5-C4721E268425}">
      <dgm:prSet/>
      <dgm:spPr/>
      <dgm:t>
        <a:bodyPr/>
        <a:lstStyle/>
        <a:p>
          <a:endParaRPr lang="en-US"/>
        </a:p>
      </dgm:t>
    </dgm:pt>
    <dgm:pt modelId="{28A09ED4-26D4-498A-B6E2-D559E53EAC60}" type="sibTrans" cxnId="{1F138EBA-D0F3-4322-B2B5-C4721E268425}">
      <dgm:prSet/>
      <dgm:spPr/>
      <dgm:t>
        <a:bodyPr/>
        <a:lstStyle/>
        <a:p>
          <a:endParaRPr lang="en-US"/>
        </a:p>
      </dgm:t>
    </dgm:pt>
    <dgm:pt modelId="{5A0401C0-13AB-4FC5-B455-0B03C516BED8}">
      <dgm:prSet phldrT="[Text]"/>
      <dgm:spPr/>
      <dgm:t>
        <a:bodyPr/>
        <a:lstStyle/>
        <a:p>
          <a:r>
            <a:rPr lang="en-US" dirty="0"/>
            <a:t>Tell Your Story</a:t>
          </a:r>
        </a:p>
      </dgm:t>
    </dgm:pt>
    <dgm:pt modelId="{9F640910-5330-4596-9C78-8A356F8BB0FA}" type="parTrans" cxnId="{D1247B1F-697B-45A2-B16E-3AF8E45F9D47}">
      <dgm:prSet/>
      <dgm:spPr/>
      <dgm:t>
        <a:bodyPr/>
        <a:lstStyle/>
        <a:p>
          <a:endParaRPr lang="en-US"/>
        </a:p>
      </dgm:t>
    </dgm:pt>
    <dgm:pt modelId="{91AE9435-A40C-419C-B4CA-F4BB3DAAE126}" type="sibTrans" cxnId="{D1247B1F-697B-45A2-B16E-3AF8E45F9D47}">
      <dgm:prSet/>
      <dgm:spPr/>
      <dgm:t>
        <a:bodyPr/>
        <a:lstStyle/>
        <a:p>
          <a:endParaRPr lang="en-US"/>
        </a:p>
      </dgm:t>
    </dgm:pt>
    <dgm:pt modelId="{D26851A2-273E-4674-9176-67BD2D42611A}" type="pres">
      <dgm:prSet presAssocID="{4D9FF620-3A80-4CDF-8369-45572BE81417}" presName="Name0" presStyleCnt="0">
        <dgm:presLayoutVars>
          <dgm:dir/>
          <dgm:resizeHandles val="exact"/>
        </dgm:presLayoutVars>
      </dgm:prSet>
      <dgm:spPr/>
      <dgm:t>
        <a:bodyPr/>
        <a:lstStyle/>
        <a:p>
          <a:endParaRPr lang="en-US"/>
        </a:p>
      </dgm:t>
    </dgm:pt>
    <dgm:pt modelId="{A5F616DE-60F2-4488-BEFD-374DCA4B5E00}" type="pres">
      <dgm:prSet presAssocID="{4D9FF620-3A80-4CDF-8369-45572BE81417}" presName="cycle" presStyleCnt="0"/>
      <dgm:spPr/>
    </dgm:pt>
    <dgm:pt modelId="{82492EEF-0998-4A10-A0D1-37B24C15A1B6}" type="pres">
      <dgm:prSet presAssocID="{8083B413-0850-4E1F-9299-892FFFFAEA16}" presName="nodeFirstNode" presStyleLbl="node1" presStyleIdx="0" presStyleCnt="5">
        <dgm:presLayoutVars>
          <dgm:bulletEnabled val="1"/>
        </dgm:presLayoutVars>
      </dgm:prSet>
      <dgm:spPr/>
      <dgm:t>
        <a:bodyPr/>
        <a:lstStyle/>
        <a:p>
          <a:endParaRPr lang="en-US"/>
        </a:p>
      </dgm:t>
    </dgm:pt>
    <dgm:pt modelId="{EC56194B-E0A0-47A4-87E1-ABEED2B4D835}" type="pres">
      <dgm:prSet presAssocID="{5137137F-DF2F-47A1-98AD-4C17B1B22814}" presName="sibTransFirstNode" presStyleLbl="bgShp" presStyleIdx="0" presStyleCnt="1"/>
      <dgm:spPr/>
      <dgm:t>
        <a:bodyPr/>
        <a:lstStyle/>
        <a:p>
          <a:endParaRPr lang="en-US"/>
        </a:p>
      </dgm:t>
    </dgm:pt>
    <dgm:pt modelId="{09973AF3-2E96-4C8D-801F-7020B91F2DE2}" type="pres">
      <dgm:prSet presAssocID="{2144AF88-9CC4-4B1C-BAC6-644CCF1473C0}" presName="nodeFollowingNodes" presStyleLbl="node1" presStyleIdx="1" presStyleCnt="5">
        <dgm:presLayoutVars>
          <dgm:bulletEnabled val="1"/>
        </dgm:presLayoutVars>
      </dgm:prSet>
      <dgm:spPr/>
      <dgm:t>
        <a:bodyPr/>
        <a:lstStyle/>
        <a:p>
          <a:endParaRPr lang="en-US"/>
        </a:p>
      </dgm:t>
    </dgm:pt>
    <dgm:pt modelId="{1C755BF5-7B0E-4862-BCC1-A279CF519B3B}" type="pres">
      <dgm:prSet presAssocID="{B51BD5D5-02EC-49BE-A48A-8E436734F0D7}" presName="nodeFollowingNodes" presStyleLbl="node1" presStyleIdx="2" presStyleCnt="5">
        <dgm:presLayoutVars>
          <dgm:bulletEnabled val="1"/>
        </dgm:presLayoutVars>
      </dgm:prSet>
      <dgm:spPr/>
      <dgm:t>
        <a:bodyPr/>
        <a:lstStyle/>
        <a:p>
          <a:endParaRPr lang="en-US"/>
        </a:p>
      </dgm:t>
    </dgm:pt>
    <dgm:pt modelId="{E481B142-0B91-4061-A20A-FF3685067085}" type="pres">
      <dgm:prSet presAssocID="{49708C09-B0E4-424E-ACA1-F1FC24BCBF4D}" presName="nodeFollowingNodes" presStyleLbl="node1" presStyleIdx="3" presStyleCnt="5">
        <dgm:presLayoutVars>
          <dgm:bulletEnabled val="1"/>
        </dgm:presLayoutVars>
      </dgm:prSet>
      <dgm:spPr/>
      <dgm:t>
        <a:bodyPr/>
        <a:lstStyle/>
        <a:p>
          <a:endParaRPr lang="en-US"/>
        </a:p>
      </dgm:t>
    </dgm:pt>
    <dgm:pt modelId="{49DA6CBC-59BE-442D-92F0-663025C31174}" type="pres">
      <dgm:prSet presAssocID="{5A0401C0-13AB-4FC5-B455-0B03C516BED8}" presName="nodeFollowingNodes" presStyleLbl="node1" presStyleIdx="4" presStyleCnt="5">
        <dgm:presLayoutVars>
          <dgm:bulletEnabled val="1"/>
        </dgm:presLayoutVars>
      </dgm:prSet>
      <dgm:spPr/>
      <dgm:t>
        <a:bodyPr/>
        <a:lstStyle/>
        <a:p>
          <a:endParaRPr lang="en-US"/>
        </a:p>
      </dgm:t>
    </dgm:pt>
  </dgm:ptLst>
  <dgm:cxnLst>
    <dgm:cxn modelId="{14709375-0DA7-408D-9B1E-69FAF4E8A9E0}" type="presOf" srcId="{2144AF88-9CC4-4B1C-BAC6-644CCF1473C0}" destId="{09973AF3-2E96-4C8D-801F-7020B91F2DE2}" srcOrd="0" destOrd="0" presId="urn:microsoft.com/office/officeart/2005/8/layout/cycle3"/>
    <dgm:cxn modelId="{D1247B1F-697B-45A2-B16E-3AF8E45F9D47}" srcId="{4D9FF620-3A80-4CDF-8369-45572BE81417}" destId="{5A0401C0-13AB-4FC5-B455-0B03C516BED8}" srcOrd="4" destOrd="0" parTransId="{9F640910-5330-4596-9C78-8A356F8BB0FA}" sibTransId="{91AE9435-A40C-419C-B4CA-F4BB3DAAE126}"/>
    <dgm:cxn modelId="{488CC090-C287-44AB-B5BD-6DBD031BCAE3}" type="presOf" srcId="{4D9FF620-3A80-4CDF-8369-45572BE81417}" destId="{D26851A2-273E-4674-9176-67BD2D42611A}" srcOrd="0" destOrd="0" presId="urn:microsoft.com/office/officeart/2005/8/layout/cycle3"/>
    <dgm:cxn modelId="{BD8E9D49-3376-4D0B-881D-DE58485D08E1}" type="presOf" srcId="{B51BD5D5-02EC-49BE-A48A-8E436734F0D7}" destId="{1C755BF5-7B0E-4862-BCC1-A279CF519B3B}" srcOrd="0" destOrd="0" presId="urn:microsoft.com/office/officeart/2005/8/layout/cycle3"/>
    <dgm:cxn modelId="{46AEA926-0F02-4697-8AE2-87751B7E9A96}" srcId="{4D9FF620-3A80-4CDF-8369-45572BE81417}" destId="{B51BD5D5-02EC-49BE-A48A-8E436734F0D7}" srcOrd="2" destOrd="0" parTransId="{ADE649B1-1D2F-44B7-B621-DDBBED0B46C1}" sibTransId="{11006E55-FF10-4ACB-B350-ECF0189D7283}"/>
    <dgm:cxn modelId="{4498AC43-B201-4287-B317-27011E385600}" type="presOf" srcId="{8083B413-0850-4E1F-9299-892FFFFAEA16}" destId="{82492EEF-0998-4A10-A0D1-37B24C15A1B6}" srcOrd="0" destOrd="0" presId="urn:microsoft.com/office/officeart/2005/8/layout/cycle3"/>
    <dgm:cxn modelId="{A3BE9BB1-7662-42BF-9887-6BB3265BC28E}" srcId="{4D9FF620-3A80-4CDF-8369-45572BE81417}" destId="{8083B413-0850-4E1F-9299-892FFFFAEA16}" srcOrd="0" destOrd="0" parTransId="{6D9B699F-57DE-4615-B185-06FE512ECFF1}" sibTransId="{5137137F-DF2F-47A1-98AD-4C17B1B22814}"/>
    <dgm:cxn modelId="{25FDA0A1-CB50-4614-AA3B-FC6A43159966}" type="presOf" srcId="{49708C09-B0E4-424E-ACA1-F1FC24BCBF4D}" destId="{E481B142-0B91-4061-A20A-FF3685067085}" srcOrd="0" destOrd="0" presId="urn:microsoft.com/office/officeart/2005/8/layout/cycle3"/>
    <dgm:cxn modelId="{85DE3F62-FEA9-406F-9346-BF6F92C2B361}" type="presOf" srcId="{5137137F-DF2F-47A1-98AD-4C17B1B22814}" destId="{EC56194B-E0A0-47A4-87E1-ABEED2B4D835}" srcOrd="0" destOrd="0" presId="urn:microsoft.com/office/officeart/2005/8/layout/cycle3"/>
    <dgm:cxn modelId="{6F383B91-1214-472A-8E1F-DA055D9D72F9}" srcId="{4D9FF620-3A80-4CDF-8369-45572BE81417}" destId="{2144AF88-9CC4-4B1C-BAC6-644CCF1473C0}" srcOrd="1" destOrd="0" parTransId="{2D95DDE3-62AF-4E9F-94F8-F4B2B7330E00}" sibTransId="{DACC772A-A7DF-44B5-93FC-AA3FFB6334EB}"/>
    <dgm:cxn modelId="{1F138EBA-D0F3-4322-B2B5-C4721E268425}" srcId="{4D9FF620-3A80-4CDF-8369-45572BE81417}" destId="{49708C09-B0E4-424E-ACA1-F1FC24BCBF4D}" srcOrd="3" destOrd="0" parTransId="{87F93B66-6D96-4C53-A484-8A662DC1057B}" sibTransId="{28A09ED4-26D4-498A-B6E2-D559E53EAC60}"/>
    <dgm:cxn modelId="{59EC8844-AE9B-4B2A-89E9-2E5BA2D86144}" type="presOf" srcId="{5A0401C0-13AB-4FC5-B455-0B03C516BED8}" destId="{49DA6CBC-59BE-442D-92F0-663025C31174}" srcOrd="0" destOrd="0" presId="urn:microsoft.com/office/officeart/2005/8/layout/cycle3"/>
    <dgm:cxn modelId="{E8D628C7-D523-49F3-A237-3D5A67D7A7C5}" type="presParOf" srcId="{D26851A2-273E-4674-9176-67BD2D42611A}" destId="{A5F616DE-60F2-4488-BEFD-374DCA4B5E00}" srcOrd="0" destOrd="0" presId="urn:microsoft.com/office/officeart/2005/8/layout/cycle3"/>
    <dgm:cxn modelId="{D22C29D9-4B60-4D41-9B04-9A61035F3DA9}" type="presParOf" srcId="{A5F616DE-60F2-4488-BEFD-374DCA4B5E00}" destId="{82492EEF-0998-4A10-A0D1-37B24C15A1B6}" srcOrd="0" destOrd="0" presId="urn:microsoft.com/office/officeart/2005/8/layout/cycle3"/>
    <dgm:cxn modelId="{93CD2B53-2651-4FC0-8219-69D248A2F2F7}" type="presParOf" srcId="{A5F616DE-60F2-4488-BEFD-374DCA4B5E00}" destId="{EC56194B-E0A0-47A4-87E1-ABEED2B4D835}" srcOrd="1" destOrd="0" presId="urn:microsoft.com/office/officeart/2005/8/layout/cycle3"/>
    <dgm:cxn modelId="{411C71E3-FE31-4B22-8EB6-18DEA5A29041}" type="presParOf" srcId="{A5F616DE-60F2-4488-BEFD-374DCA4B5E00}" destId="{09973AF3-2E96-4C8D-801F-7020B91F2DE2}" srcOrd="2" destOrd="0" presId="urn:microsoft.com/office/officeart/2005/8/layout/cycle3"/>
    <dgm:cxn modelId="{00702963-7935-4A21-9FED-49D99382E6D8}" type="presParOf" srcId="{A5F616DE-60F2-4488-BEFD-374DCA4B5E00}" destId="{1C755BF5-7B0E-4862-BCC1-A279CF519B3B}" srcOrd="3" destOrd="0" presId="urn:microsoft.com/office/officeart/2005/8/layout/cycle3"/>
    <dgm:cxn modelId="{233D5C54-0880-42D9-A039-99325B0E8FEF}" type="presParOf" srcId="{A5F616DE-60F2-4488-BEFD-374DCA4B5E00}" destId="{E481B142-0B91-4061-A20A-FF3685067085}" srcOrd="4" destOrd="0" presId="urn:microsoft.com/office/officeart/2005/8/layout/cycle3"/>
    <dgm:cxn modelId="{51A6491F-4125-4B23-B251-8EEA47AB1A79}" type="presParOf" srcId="{A5F616DE-60F2-4488-BEFD-374DCA4B5E00}" destId="{49DA6CBC-59BE-442D-92F0-663025C31174}"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F5461C-D812-4B96-8971-291EDF1498CF}"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F9EFFA79-56D0-4E42-A96B-63FB80A1C4D4}">
      <dgm:prSet phldrT="[Text]"/>
      <dgm:spPr/>
      <dgm:t>
        <a:bodyPr/>
        <a:lstStyle/>
        <a:p>
          <a:r>
            <a:rPr lang="en-US" dirty="0"/>
            <a:t>Advocacy and messaging</a:t>
          </a:r>
        </a:p>
      </dgm:t>
    </dgm:pt>
    <dgm:pt modelId="{25D4BB24-6A5B-4D34-A52D-C3AA95B67198}" type="parTrans" cxnId="{6E1186D2-B673-4E45-B5A4-C5757DFE09B4}">
      <dgm:prSet/>
      <dgm:spPr/>
      <dgm:t>
        <a:bodyPr/>
        <a:lstStyle/>
        <a:p>
          <a:endParaRPr lang="en-US"/>
        </a:p>
      </dgm:t>
    </dgm:pt>
    <dgm:pt modelId="{DDE266AD-7749-4F07-93FA-F10F1E5B9376}" type="sibTrans" cxnId="{6E1186D2-B673-4E45-B5A4-C5757DFE09B4}">
      <dgm:prSet/>
      <dgm:spPr/>
      <dgm:t>
        <a:bodyPr/>
        <a:lstStyle/>
        <a:p>
          <a:endParaRPr lang="en-US"/>
        </a:p>
      </dgm:t>
    </dgm:pt>
    <dgm:pt modelId="{0E6623BD-5EFD-425B-9772-1DE74BF7C0FE}">
      <dgm:prSet phldrT="[Text]"/>
      <dgm:spPr/>
      <dgm:t>
        <a:bodyPr/>
        <a:lstStyle/>
        <a:p>
          <a:r>
            <a:rPr lang="en-US" dirty="0"/>
            <a:t>Channeling engagement through ASHP Sections and Forums  </a:t>
          </a:r>
        </a:p>
      </dgm:t>
    </dgm:pt>
    <dgm:pt modelId="{D58F9719-12DE-4954-9B69-C004E953687E}" type="parTrans" cxnId="{7C702BCC-1D29-4469-8D67-4592B24F5C69}">
      <dgm:prSet/>
      <dgm:spPr/>
      <dgm:t>
        <a:bodyPr/>
        <a:lstStyle/>
        <a:p>
          <a:endParaRPr lang="en-US"/>
        </a:p>
      </dgm:t>
    </dgm:pt>
    <dgm:pt modelId="{10160B1B-AAB3-4BBE-AFEC-1C78C2A86107}" type="sibTrans" cxnId="{7C702BCC-1D29-4469-8D67-4592B24F5C69}">
      <dgm:prSet/>
      <dgm:spPr/>
      <dgm:t>
        <a:bodyPr/>
        <a:lstStyle/>
        <a:p>
          <a:endParaRPr lang="en-US"/>
        </a:p>
      </dgm:t>
    </dgm:pt>
    <dgm:pt modelId="{DCDF7F5B-6A1C-40BA-A1F8-6408B5868F3D}">
      <dgm:prSet phldrT="[Text]"/>
      <dgm:spPr/>
      <dgm:t>
        <a:bodyPr/>
        <a:lstStyle/>
        <a:p>
          <a:r>
            <a:rPr lang="en-US" dirty="0"/>
            <a:t>Help creating podcasts</a:t>
          </a:r>
        </a:p>
      </dgm:t>
    </dgm:pt>
    <dgm:pt modelId="{9B8F4883-EE97-43AB-B9F4-D442225057CF}" type="parTrans" cxnId="{53C6E78D-3824-4E17-AADB-031740521D3D}">
      <dgm:prSet/>
      <dgm:spPr/>
      <dgm:t>
        <a:bodyPr/>
        <a:lstStyle/>
        <a:p>
          <a:endParaRPr lang="en-US"/>
        </a:p>
      </dgm:t>
    </dgm:pt>
    <dgm:pt modelId="{BBE7427C-4D3F-44F7-A681-EF62C5A315AD}" type="sibTrans" cxnId="{53C6E78D-3824-4E17-AADB-031740521D3D}">
      <dgm:prSet/>
      <dgm:spPr/>
      <dgm:t>
        <a:bodyPr/>
        <a:lstStyle/>
        <a:p>
          <a:endParaRPr lang="en-US"/>
        </a:p>
      </dgm:t>
    </dgm:pt>
    <dgm:pt modelId="{3426AAAB-48A7-4A61-85AD-1C82B17DD44C}">
      <dgm:prSet phldrT="[Text]"/>
      <dgm:spPr/>
      <dgm:t>
        <a:bodyPr/>
        <a:lstStyle/>
        <a:p>
          <a:r>
            <a:rPr lang="en-US" dirty="0"/>
            <a:t>Education</a:t>
          </a:r>
        </a:p>
      </dgm:t>
    </dgm:pt>
    <dgm:pt modelId="{651F85FE-5E33-4A7D-86EF-52167F209EBB}" type="parTrans" cxnId="{648810F9-52C5-43F8-9C73-CA87933AACFA}">
      <dgm:prSet/>
      <dgm:spPr/>
      <dgm:t>
        <a:bodyPr/>
        <a:lstStyle/>
        <a:p>
          <a:endParaRPr lang="en-US"/>
        </a:p>
      </dgm:t>
    </dgm:pt>
    <dgm:pt modelId="{508934F8-0F10-44FE-A1CC-6AC828B465E3}" type="sibTrans" cxnId="{648810F9-52C5-43F8-9C73-CA87933AACFA}">
      <dgm:prSet/>
      <dgm:spPr/>
      <dgm:t>
        <a:bodyPr/>
        <a:lstStyle/>
        <a:p>
          <a:endParaRPr lang="en-US"/>
        </a:p>
      </dgm:t>
    </dgm:pt>
    <dgm:pt modelId="{CDB9BB11-2D41-4DB4-8C1E-E338167FA808}">
      <dgm:prSet phldrT="[Text]"/>
      <dgm:spPr/>
      <dgm:t>
        <a:bodyPr/>
        <a:lstStyle/>
        <a:p>
          <a:r>
            <a:rPr lang="en-US" dirty="0"/>
            <a:t>Professional policy needs (ASHP Councils)</a:t>
          </a:r>
        </a:p>
      </dgm:t>
    </dgm:pt>
    <dgm:pt modelId="{3FB10398-223F-4B40-8051-3207BC6AADA0}" type="parTrans" cxnId="{DBE93280-CF96-40AF-8974-E88C36982AEB}">
      <dgm:prSet/>
      <dgm:spPr/>
      <dgm:t>
        <a:bodyPr/>
        <a:lstStyle/>
        <a:p>
          <a:endParaRPr lang="en-US"/>
        </a:p>
      </dgm:t>
    </dgm:pt>
    <dgm:pt modelId="{BE0CDC4E-1D34-497B-BC0B-CCF64E7AFB57}" type="sibTrans" cxnId="{DBE93280-CF96-40AF-8974-E88C36982AEB}">
      <dgm:prSet/>
      <dgm:spPr/>
      <dgm:t>
        <a:bodyPr/>
        <a:lstStyle/>
        <a:p>
          <a:endParaRPr lang="en-US"/>
        </a:p>
      </dgm:t>
    </dgm:pt>
    <dgm:pt modelId="{C1053BB0-3813-484A-8F60-8D0D48DDF560}" type="pres">
      <dgm:prSet presAssocID="{E2F5461C-D812-4B96-8971-291EDF1498CF}" presName="linear" presStyleCnt="0">
        <dgm:presLayoutVars>
          <dgm:animLvl val="lvl"/>
          <dgm:resizeHandles val="exact"/>
        </dgm:presLayoutVars>
      </dgm:prSet>
      <dgm:spPr/>
      <dgm:t>
        <a:bodyPr/>
        <a:lstStyle/>
        <a:p>
          <a:endParaRPr lang="en-US"/>
        </a:p>
      </dgm:t>
    </dgm:pt>
    <dgm:pt modelId="{5B63A787-9E92-45F6-ADB1-A8991E0F5F49}" type="pres">
      <dgm:prSet presAssocID="{F9EFFA79-56D0-4E42-A96B-63FB80A1C4D4}" presName="parentText" presStyleLbl="node1" presStyleIdx="0" presStyleCnt="5">
        <dgm:presLayoutVars>
          <dgm:chMax val="0"/>
          <dgm:bulletEnabled val="1"/>
        </dgm:presLayoutVars>
      </dgm:prSet>
      <dgm:spPr/>
      <dgm:t>
        <a:bodyPr/>
        <a:lstStyle/>
        <a:p>
          <a:endParaRPr lang="en-US"/>
        </a:p>
      </dgm:t>
    </dgm:pt>
    <dgm:pt modelId="{29253A65-1777-4C57-AA34-986C8816F11E}" type="pres">
      <dgm:prSet presAssocID="{DDE266AD-7749-4F07-93FA-F10F1E5B9376}" presName="spacer" presStyleCnt="0"/>
      <dgm:spPr/>
    </dgm:pt>
    <dgm:pt modelId="{B1470449-BB3B-4938-B792-6EFC289FE8CF}" type="pres">
      <dgm:prSet presAssocID="{0E6623BD-5EFD-425B-9772-1DE74BF7C0FE}" presName="parentText" presStyleLbl="node1" presStyleIdx="1" presStyleCnt="5">
        <dgm:presLayoutVars>
          <dgm:chMax val="0"/>
          <dgm:bulletEnabled val="1"/>
        </dgm:presLayoutVars>
      </dgm:prSet>
      <dgm:spPr/>
      <dgm:t>
        <a:bodyPr/>
        <a:lstStyle/>
        <a:p>
          <a:endParaRPr lang="en-US"/>
        </a:p>
      </dgm:t>
    </dgm:pt>
    <dgm:pt modelId="{F449BFD9-34DC-4ACD-9A27-A0C651D263F9}" type="pres">
      <dgm:prSet presAssocID="{10160B1B-AAB3-4BBE-AFEC-1C78C2A86107}" presName="spacer" presStyleCnt="0"/>
      <dgm:spPr/>
    </dgm:pt>
    <dgm:pt modelId="{40F6CA01-B1B8-4592-94CC-CFE5020FDD57}" type="pres">
      <dgm:prSet presAssocID="{DCDF7F5B-6A1C-40BA-A1F8-6408B5868F3D}" presName="parentText" presStyleLbl="node1" presStyleIdx="2" presStyleCnt="5">
        <dgm:presLayoutVars>
          <dgm:chMax val="0"/>
          <dgm:bulletEnabled val="1"/>
        </dgm:presLayoutVars>
      </dgm:prSet>
      <dgm:spPr/>
      <dgm:t>
        <a:bodyPr/>
        <a:lstStyle/>
        <a:p>
          <a:endParaRPr lang="en-US"/>
        </a:p>
      </dgm:t>
    </dgm:pt>
    <dgm:pt modelId="{F0BBD5C9-B0E0-457D-8E7B-12B4367156E1}" type="pres">
      <dgm:prSet presAssocID="{BBE7427C-4D3F-44F7-A681-EF62C5A315AD}" presName="spacer" presStyleCnt="0"/>
      <dgm:spPr/>
    </dgm:pt>
    <dgm:pt modelId="{301145B2-540E-4510-9778-2E0218F3B98B}" type="pres">
      <dgm:prSet presAssocID="{3426AAAB-48A7-4A61-85AD-1C82B17DD44C}" presName="parentText" presStyleLbl="node1" presStyleIdx="3" presStyleCnt="5">
        <dgm:presLayoutVars>
          <dgm:chMax val="0"/>
          <dgm:bulletEnabled val="1"/>
        </dgm:presLayoutVars>
      </dgm:prSet>
      <dgm:spPr/>
      <dgm:t>
        <a:bodyPr/>
        <a:lstStyle/>
        <a:p>
          <a:endParaRPr lang="en-US"/>
        </a:p>
      </dgm:t>
    </dgm:pt>
    <dgm:pt modelId="{6DC9D719-F762-4FB7-AE9F-15A1F6D51DE2}" type="pres">
      <dgm:prSet presAssocID="{508934F8-0F10-44FE-A1CC-6AC828B465E3}" presName="spacer" presStyleCnt="0"/>
      <dgm:spPr/>
    </dgm:pt>
    <dgm:pt modelId="{300F3580-A4C3-4404-9253-50990D993C4B}" type="pres">
      <dgm:prSet presAssocID="{CDB9BB11-2D41-4DB4-8C1E-E338167FA808}" presName="parentText" presStyleLbl="node1" presStyleIdx="4" presStyleCnt="5">
        <dgm:presLayoutVars>
          <dgm:chMax val="0"/>
          <dgm:bulletEnabled val="1"/>
        </dgm:presLayoutVars>
      </dgm:prSet>
      <dgm:spPr/>
      <dgm:t>
        <a:bodyPr/>
        <a:lstStyle/>
        <a:p>
          <a:endParaRPr lang="en-US"/>
        </a:p>
      </dgm:t>
    </dgm:pt>
  </dgm:ptLst>
  <dgm:cxnLst>
    <dgm:cxn modelId="{7C081438-212A-42E0-8CD9-6097567968A2}" type="presOf" srcId="{F9EFFA79-56D0-4E42-A96B-63FB80A1C4D4}" destId="{5B63A787-9E92-45F6-ADB1-A8991E0F5F49}" srcOrd="0" destOrd="0" presId="urn:microsoft.com/office/officeart/2005/8/layout/vList2"/>
    <dgm:cxn modelId="{648810F9-52C5-43F8-9C73-CA87933AACFA}" srcId="{E2F5461C-D812-4B96-8971-291EDF1498CF}" destId="{3426AAAB-48A7-4A61-85AD-1C82B17DD44C}" srcOrd="3" destOrd="0" parTransId="{651F85FE-5E33-4A7D-86EF-52167F209EBB}" sibTransId="{508934F8-0F10-44FE-A1CC-6AC828B465E3}"/>
    <dgm:cxn modelId="{7C702BCC-1D29-4469-8D67-4592B24F5C69}" srcId="{E2F5461C-D812-4B96-8971-291EDF1498CF}" destId="{0E6623BD-5EFD-425B-9772-1DE74BF7C0FE}" srcOrd="1" destOrd="0" parTransId="{D58F9719-12DE-4954-9B69-C004E953687E}" sibTransId="{10160B1B-AAB3-4BBE-AFEC-1C78C2A86107}"/>
    <dgm:cxn modelId="{E5ED5D2D-E948-4396-BDE6-F110E0626A46}" type="presOf" srcId="{3426AAAB-48A7-4A61-85AD-1C82B17DD44C}" destId="{301145B2-540E-4510-9778-2E0218F3B98B}" srcOrd="0" destOrd="0" presId="urn:microsoft.com/office/officeart/2005/8/layout/vList2"/>
    <dgm:cxn modelId="{5100876E-4A2C-4C92-9639-60642AFEEF1C}" type="presOf" srcId="{0E6623BD-5EFD-425B-9772-1DE74BF7C0FE}" destId="{B1470449-BB3B-4938-B792-6EFC289FE8CF}" srcOrd="0" destOrd="0" presId="urn:microsoft.com/office/officeart/2005/8/layout/vList2"/>
    <dgm:cxn modelId="{C89C20F5-F743-42A0-92EA-FD588A6360BC}" type="presOf" srcId="{E2F5461C-D812-4B96-8971-291EDF1498CF}" destId="{C1053BB0-3813-484A-8F60-8D0D48DDF560}" srcOrd="0" destOrd="0" presId="urn:microsoft.com/office/officeart/2005/8/layout/vList2"/>
    <dgm:cxn modelId="{53C6E78D-3824-4E17-AADB-031740521D3D}" srcId="{E2F5461C-D812-4B96-8971-291EDF1498CF}" destId="{DCDF7F5B-6A1C-40BA-A1F8-6408B5868F3D}" srcOrd="2" destOrd="0" parTransId="{9B8F4883-EE97-43AB-B9F4-D442225057CF}" sibTransId="{BBE7427C-4D3F-44F7-A681-EF62C5A315AD}"/>
    <dgm:cxn modelId="{DBE93280-CF96-40AF-8974-E88C36982AEB}" srcId="{E2F5461C-D812-4B96-8971-291EDF1498CF}" destId="{CDB9BB11-2D41-4DB4-8C1E-E338167FA808}" srcOrd="4" destOrd="0" parTransId="{3FB10398-223F-4B40-8051-3207BC6AADA0}" sibTransId="{BE0CDC4E-1D34-497B-BC0B-CCF64E7AFB57}"/>
    <dgm:cxn modelId="{6B89DB2A-5721-470F-A3C5-7F6988635AC4}" type="presOf" srcId="{CDB9BB11-2D41-4DB4-8C1E-E338167FA808}" destId="{300F3580-A4C3-4404-9253-50990D993C4B}" srcOrd="0" destOrd="0" presId="urn:microsoft.com/office/officeart/2005/8/layout/vList2"/>
    <dgm:cxn modelId="{6E1186D2-B673-4E45-B5A4-C5757DFE09B4}" srcId="{E2F5461C-D812-4B96-8971-291EDF1498CF}" destId="{F9EFFA79-56D0-4E42-A96B-63FB80A1C4D4}" srcOrd="0" destOrd="0" parTransId="{25D4BB24-6A5B-4D34-A52D-C3AA95B67198}" sibTransId="{DDE266AD-7749-4F07-93FA-F10F1E5B9376}"/>
    <dgm:cxn modelId="{68641CB7-E693-45A0-80E0-13C046ED5DBB}" type="presOf" srcId="{DCDF7F5B-6A1C-40BA-A1F8-6408B5868F3D}" destId="{40F6CA01-B1B8-4592-94CC-CFE5020FDD57}" srcOrd="0" destOrd="0" presId="urn:microsoft.com/office/officeart/2005/8/layout/vList2"/>
    <dgm:cxn modelId="{E0518921-DA24-4DE9-9792-3357DF76D687}" type="presParOf" srcId="{C1053BB0-3813-484A-8F60-8D0D48DDF560}" destId="{5B63A787-9E92-45F6-ADB1-A8991E0F5F49}" srcOrd="0" destOrd="0" presId="urn:microsoft.com/office/officeart/2005/8/layout/vList2"/>
    <dgm:cxn modelId="{D54C041C-3BFC-404D-9128-E238D436386F}" type="presParOf" srcId="{C1053BB0-3813-484A-8F60-8D0D48DDF560}" destId="{29253A65-1777-4C57-AA34-986C8816F11E}" srcOrd="1" destOrd="0" presId="urn:microsoft.com/office/officeart/2005/8/layout/vList2"/>
    <dgm:cxn modelId="{FD923BAE-B304-41B5-B3E1-7CCF7E425613}" type="presParOf" srcId="{C1053BB0-3813-484A-8F60-8D0D48DDF560}" destId="{B1470449-BB3B-4938-B792-6EFC289FE8CF}" srcOrd="2" destOrd="0" presId="urn:microsoft.com/office/officeart/2005/8/layout/vList2"/>
    <dgm:cxn modelId="{9D92B0AF-4C1A-4D50-A414-8F76CDF0BD23}" type="presParOf" srcId="{C1053BB0-3813-484A-8F60-8D0D48DDF560}" destId="{F449BFD9-34DC-4ACD-9A27-A0C651D263F9}" srcOrd="3" destOrd="0" presId="urn:microsoft.com/office/officeart/2005/8/layout/vList2"/>
    <dgm:cxn modelId="{2D041249-3520-4EE2-88D4-483B3A5F84F6}" type="presParOf" srcId="{C1053BB0-3813-484A-8F60-8D0D48DDF560}" destId="{40F6CA01-B1B8-4592-94CC-CFE5020FDD57}" srcOrd="4" destOrd="0" presId="urn:microsoft.com/office/officeart/2005/8/layout/vList2"/>
    <dgm:cxn modelId="{FECB2430-6E55-4897-B456-EDECB2D1A247}" type="presParOf" srcId="{C1053BB0-3813-484A-8F60-8D0D48DDF560}" destId="{F0BBD5C9-B0E0-457D-8E7B-12B4367156E1}" srcOrd="5" destOrd="0" presId="urn:microsoft.com/office/officeart/2005/8/layout/vList2"/>
    <dgm:cxn modelId="{023512B8-F86C-4844-AE52-F4925A806356}" type="presParOf" srcId="{C1053BB0-3813-484A-8F60-8D0D48DDF560}" destId="{301145B2-540E-4510-9778-2E0218F3B98B}" srcOrd="6" destOrd="0" presId="urn:microsoft.com/office/officeart/2005/8/layout/vList2"/>
    <dgm:cxn modelId="{6B3290B0-A781-47EC-8A20-6DE525DCC4E1}" type="presParOf" srcId="{C1053BB0-3813-484A-8F60-8D0D48DDF560}" destId="{6DC9D719-F762-4FB7-AE9F-15A1F6D51DE2}" srcOrd="7" destOrd="0" presId="urn:microsoft.com/office/officeart/2005/8/layout/vList2"/>
    <dgm:cxn modelId="{0AB3A44E-3C98-4C21-ACF4-31A49668B8CC}" type="presParOf" srcId="{C1053BB0-3813-484A-8F60-8D0D48DDF560}" destId="{300F3580-A4C3-4404-9253-50990D993C4B}" srcOrd="8" destOrd="0" presId="urn:microsoft.com/office/officeart/2005/8/layout/vList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1DAAA-B609-438A-B796-CFE666B6B10E}">
      <dsp:nvSpPr>
        <dsp:cNvPr id="0" name=""/>
        <dsp:cNvSpPr/>
      </dsp:nvSpPr>
      <dsp:spPr>
        <a:xfrm>
          <a:off x="3352318" y="1431538"/>
          <a:ext cx="2574586" cy="257471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Momentum</a:t>
          </a:r>
        </a:p>
      </dsp:txBody>
      <dsp:txXfrm>
        <a:off x="3729357" y="1808596"/>
        <a:ext cx="1820508" cy="1820598"/>
      </dsp:txXfrm>
    </dsp:sp>
    <dsp:sp modelId="{FD0E77FD-7510-45F5-B62E-9FFEEC884890}">
      <dsp:nvSpPr>
        <dsp:cNvPr id="0" name=""/>
        <dsp:cNvSpPr/>
      </dsp:nvSpPr>
      <dsp:spPr>
        <a:xfrm>
          <a:off x="2024641" y="0"/>
          <a:ext cx="5189942" cy="5410200"/>
        </a:xfrm>
        <a:prstGeom prst="blockArc">
          <a:avLst>
            <a:gd name="adj1" fmla="val 17527788"/>
            <a:gd name="adj2" fmla="val 4119114"/>
            <a:gd name="adj3" fmla="val 575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0BDFC5C-54C5-4187-B081-80AC09AE36EB}">
      <dsp:nvSpPr>
        <dsp:cNvPr id="0" name=""/>
        <dsp:cNvSpPr/>
      </dsp:nvSpPr>
      <dsp:spPr>
        <a:xfrm>
          <a:off x="5846137" y="456079"/>
          <a:ext cx="1379215" cy="1379600"/>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8DF92E0-5FD2-4638-8B36-F4B404ECE206}">
      <dsp:nvSpPr>
        <dsp:cNvPr id="0" name=""/>
        <dsp:cNvSpPr/>
      </dsp:nvSpPr>
      <dsp:spPr>
        <a:xfrm>
          <a:off x="7274112" y="478261"/>
          <a:ext cx="2582759" cy="1335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sz="2800" kern="1200" dirty="0">
              <a:latin typeface="Franklin Gothic Book" panose="020B0503020102020204" pitchFamily="34" charset="0"/>
            </a:rPr>
            <a:t>Top positive changes in percentages</a:t>
          </a:r>
        </a:p>
      </dsp:txBody>
      <dsp:txXfrm>
        <a:off x="7274112" y="478261"/>
        <a:ext cx="2582759" cy="1335237"/>
      </dsp:txXfrm>
    </dsp:sp>
    <dsp:sp modelId="{8CD75CC7-4B56-4F10-970D-D87466F513CF}">
      <dsp:nvSpPr>
        <dsp:cNvPr id="0" name=""/>
        <dsp:cNvSpPr/>
      </dsp:nvSpPr>
      <dsp:spPr>
        <a:xfrm>
          <a:off x="6379208" y="2025578"/>
          <a:ext cx="1379215" cy="1379600"/>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D34A16A-79A9-4715-9A3D-210A17107805}">
      <dsp:nvSpPr>
        <dsp:cNvPr id="0" name=""/>
        <dsp:cNvSpPr/>
      </dsp:nvSpPr>
      <dsp:spPr>
        <a:xfrm>
          <a:off x="7815558" y="2045055"/>
          <a:ext cx="2582759" cy="1335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endParaRPr lang="en-US" sz="2800" kern="1200" dirty="0"/>
        </a:p>
      </dsp:txBody>
      <dsp:txXfrm>
        <a:off x="7815558" y="2045055"/>
        <a:ext cx="2582759" cy="1335237"/>
      </dsp:txXfrm>
    </dsp:sp>
    <dsp:sp modelId="{C6D44ECA-8235-46D8-AB77-59EE9EE6C0D9}">
      <dsp:nvSpPr>
        <dsp:cNvPr id="0" name=""/>
        <dsp:cNvSpPr/>
      </dsp:nvSpPr>
      <dsp:spPr>
        <a:xfrm>
          <a:off x="5846137" y="3617259"/>
          <a:ext cx="1379215" cy="1379600"/>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A16092C-4953-4408-A755-394DA1FF6200}">
      <dsp:nvSpPr>
        <dsp:cNvPr id="0" name=""/>
        <dsp:cNvSpPr/>
      </dsp:nvSpPr>
      <dsp:spPr>
        <a:xfrm>
          <a:off x="7282143" y="3645392"/>
          <a:ext cx="2582759" cy="1335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endParaRPr lang="en-US" sz="2800" kern="1200" dirty="0"/>
        </a:p>
      </dsp:txBody>
      <dsp:txXfrm>
        <a:off x="7282143" y="3645392"/>
        <a:ext cx="2582759" cy="13352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6194B-E0A0-47A4-87E1-ABEED2B4D835}">
      <dsp:nvSpPr>
        <dsp:cNvPr id="0" name=""/>
        <dsp:cNvSpPr/>
      </dsp:nvSpPr>
      <dsp:spPr>
        <a:xfrm>
          <a:off x="737415" y="214676"/>
          <a:ext cx="5340306" cy="5340306"/>
        </a:xfrm>
        <a:prstGeom prst="circularArrow">
          <a:avLst>
            <a:gd name="adj1" fmla="val 5544"/>
            <a:gd name="adj2" fmla="val 330680"/>
            <a:gd name="adj3" fmla="val 13795855"/>
            <a:gd name="adj4" fmla="val 1737384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492EEF-0998-4A10-A0D1-37B24C15A1B6}">
      <dsp:nvSpPr>
        <dsp:cNvPr id="0" name=""/>
        <dsp:cNvSpPr/>
      </dsp:nvSpPr>
      <dsp:spPr>
        <a:xfrm>
          <a:off x="2167998" y="246919"/>
          <a:ext cx="2479139" cy="1239569"/>
        </a:xfrm>
        <a:prstGeom prst="roundRect">
          <a:avLst/>
        </a:prstGeom>
        <a:solidFill>
          <a:schemeClr val="accent1">
            <a:hueOff val="0"/>
            <a:satOff val="0"/>
            <a:lumOff val="0"/>
            <a:alphaOff val="0"/>
          </a:schemeClr>
        </a:solidFill>
        <a:ln w="19050" cap="flat" cmpd="sng" algn="ctr">
          <a:solidFill>
            <a:srgbClr val="F479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Reassess </a:t>
          </a:r>
          <a:r>
            <a:rPr lang="en-US" sz="2500" kern="1200" dirty="0"/>
            <a:t>Current Practice</a:t>
          </a:r>
        </a:p>
      </dsp:txBody>
      <dsp:txXfrm>
        <a:off x="2228509" y="307430"/>
        <a:ext cx="2358117" cy="1118547"/>
      </dsp:txXfrm>
    </dsp:sp>
    <dsp:sp modelId="{09973AF3-2E96-4C8D-801F-7020B91F2DE2}">
      <dsp:nvSpPr>
        <dsp:cNvPr id="0" name=""/>
        <dsp:cNvSpPr/>
      </dsp:nvSpPr>
      <dsp:spPr>
        <a:xfrm>
          <a:off x="4333855" y="1820506"/>
          <a:ext cx="2479139" cy="123956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Create an Action Plan</a:t>
          </a:r>
        </a:p>
      </dsp:txBody>
      <dsp:txXfrm>
        <a:off x="4394366" y="1881017"/>
        <a:ext cx="2358117" cy="1118547"/>
      </dsp:txXfrm>
    </dsp:sp>
    <dsp:sp modelId="{1C755BF5-7B0E-4862-BCC1-A279CF519B3B}">
      <dsp:nvSpPr>
        <dsp:cNvPr id="0" name=""/>
        <dsp:cNvSpPr/>
      </dsp:nvSpPr>
      <dsp:spPr>
        <a:xfrm>
          <a:off x="3506571" y="4366623"/>
          <a:ext cx="2479139" cy="123956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Improve Your Practice</a:t>
          </a:r>
        </a:p>
      </dsp:txBody>
      <dsp:txXfrm>
        <a:off x="3567082" y="4427134"/>
        <a:ext cx="2358117" cy="1118547"/>
      </dsp:txXfrm>
    </dsp:sp>
    <dsp:sp modelId="{E481B142-0B91-4061-A20A-FF3685067085}">
      <dsp:nvSpPr>
        <dsp:cNvPr id="0" name=""/>
        <dsp:cNvSpPr/>
      </dsp:nvSpPr>
      <dsp:spPr>
        <a:xfrm>
          <a:off x="829426" y="4366623"/>
          <a:ext cx="2479139" cy="123956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Monitor Your Progress</a:t>
          </a:r>
        </a:p>
      </dsp:txBody>
      <dsp:txXfrm>
        <a:off x="889937" y="4427134"/>
        <a:ext cx="2358117" cy="1118547"/>
      </dsp:txXfrm>
    </dsp:sp>
    <dsp:sp modelId="{49DA6CBC-59BE-442D-92F0-663025C31174}">
      <dsp:nvSpPr>
        <dsp:cNvPr id="0" name=""/>
        <dsp:cNvSpPr/>
      </dsp:nvSpPr>
      <dsp:spPr>
        <a:xfrm>
          <a:off x="2142" y="1820506"/>
          <a:ext cx="2479139" cy="123956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Tell Your Story</a:t>
          </a:r>
        </a:p>
      </dsp:txBody>
      <dsp:txXfrm>
        <a:off x="62653" y="1881017"/>
        <a:ext cx="2358117" cy="11185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3A787-9E92-45F6-ADB1-A8991E0F5F49}">
      <dsp:nvSpPr>
        <dsp:cNvPr id="0" name=""/>
        <dsp:cNvSpPr/>
      </dsp:nvSpPr>
      <dsp:spPr>
        <a:xfrm>
          <a:off x="0" y="21723"/>
          <a:ext cx="6761019" cy="9136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t>Advocacy and messaging</a:t>
          </a:r>
        </a:p>
      </dsp:txBody>
      <dsp:txXfrm>
        <a:off x="44602" y="66325"/>
        <a:ext cx="6671815" cy="824474"/>
      </dsp:txXfrm>
    </dsp:sp>
    <dsp:sp modelId="{B1470449-BB3B-4938-B792-6EFC289FE8CF}">
      <dsp:nvSpPr>
        <dsp:cNvPr id="0" name=""/>
        <dsp:cNvSpPr/>
      </dsp:nvSpPr>
      <dsp:spPr>
        <a:xfrm>
          <a:off x="0" y="1001642"/>
          <a:ext cx="6761019" cy="9136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t>Channeling engagement through ASHP Sections and Forums  </a:t>
          </a:r>
        </a:p>
      </dsp:txBody>
      <dsp:txXfrm>
        <a:off x="44602" y="1046244"/>
        <a:ext cx="6671815" cy="824474"/>
      </dsp:txXfrm>
    </dsp:sp>
    <dsp:sp modelId="{40F6CA01-B1B8-4592-94CC-CFE5020FDD57}">
      <dsp:nvSpPr>
        <dsp:cNvPr id="0" name=""/>
        <dsp:cNvSpPr/>
      </dsp:nvSpPr>
      <dsp:spPr>
        <a:xfrm>
          <a:off x="0" y="1981560"/>
          <a:ext cx="6761019" cy="9136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t>Help creating podcasts</a:t>
          </a:r>
        </a:p>
      </dsp:txBody>
      <dsp:txXfrm>
        <a:off x="44602" y="2026162"/>
        <a:ext cx="6671815" cy="824474"/>
      </dsp:txXfrm>
    </dsp:sp>
    <dsp:sp modelId="{301145B2-540E-4510-9778-2E0218F3B98B}">
      <dsp:nvSpPr>
        <dsp:cNvPr id="0" name=""/>
        <dsp:cNvSpPr/>
      </dsp:nvSpPr>
      <dsp:spPr>
        <a:xfrm>
          <a:off x="0" y="2961479"/>
          <a:ext cx="6761019" cy="9136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t>Education</a:t>
          </a:r>
        </a:p>
      </dsp:txBody>
      <dsp:txXfrm>
        <a:off x="44602" y="3006081"/>
        <a:ext cx="6671815" cy="824474"/>
      </dsp:txXfrm>
    </dsp:sp>
    <dsp:sp modelId="{300F3580-A4C3-4404-9253-50990D993C4B}">
      <dsp:nvSpPr>
        <dsp:cNvPr id="0" name=""/>
        <dsp:cNvSpPr/>
      </dsp:nvSpPr>
      <dsp:spPr>
        <a:xfrm>
          <a:off x="0" y="3941397"/>
          <a:ext cx="6761019" cy="9136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t>Professional policy needs (ASHP Councils)</a:t>
          </a:r>
        </a:p>
      </dsp:txBody>
      <dsp:txXfrm>
        <a:off x="44602" y="3985999"/>
        <a:ext cx="6671815" cy="824474"/>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AA043C-15C1-4AEE-98A0-3562DB0BD468}" type="datetimeFigureOut">
              <a:rPr lang="en-US" smtClean="0"/>
              <a:t>4/4/2022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B9E7BF-10AF-43FD-B0AC-FF09BE728D39}" type="slidenum">
              <a:rPr lang="en-US" smtClean="0"/>
              <a:t>‹#›</a:t>
            </a:fld>
            <a:endParaRPr lang="en-US"/>
          </a:p>
        </p:txBody>
      </p:sp>
    </p:spTree>
    <p:extLst>
      <p:ext uri="{BB962C8B-B14F-4D97-AF65-F5344CB8AC3E}">
        <p14:creationId xmlns:p14="http://schemas.microsoft.com/office/powerpoint/2010/main" val="255331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60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9E7BF-10AF-43FD-B0AC-FF09BE728D39}" type="slidenum">
              <a:rPr lang="en-US" smtClean="0"/>
              <a:t>10</a:t>
            </a:fld>
            <a:endParaRPr lang="en-US"/>
          </a:p>
        </p:txBody>
      </p:sp>
    </p:spTree>
    <p:extLst>
      <p:ext uri="{BB962C8B-B14F-4D97-AF65-F5344CB8AC3E}">
        <p14:creationId xmlns:p14="http://schemas.microsoft.com/office/powerpoint/2010/main" val="2655224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400549"/>
            <a:ext cx="5486400" cy="3567793"/>
          </a:xfrm>
        </p:spPr>
        <p:txBody>
          <a:bodyPr/>
          <a:lstStyle/>
          <a:p>
            <a:endParaRPr lang="en-US" sz="800" dirty="0" smtClean="0">
              <a:latin typeface="Calibri" panose="020F0502020204030204" pitchFamily="34" charset="0"/>
              <a:ea typeface="Calibri" panose="020F0502020204030204" pitchFamily="34" charset="0"/>
            </a:endParaRPr>
          </a:p>
          <a:p>
            <a:r>
              <a:rPr lang="en-US" sz="1000" dirty="0" smtClean="0">
                <a:latin typeface="Calibri" panose="020F0502020204030204" pitchFamily="34" charset="0"/>
                <a:ea typeface="Calibri" panose="020F0502020204030204" pitchFamily="34" charset="0"/>
              </a:rPr>
              <a:t>The PAI 2030 </a:t>
            </a:r>
            <a:r>
              <a:rPr lang="en-US" sz="1000" dirty="0">
                <a:latin typeface="Calibri" panose="020F0502020204030204" pitchFamily="34" charset="0"/>
                <a:ea typeface="Calibri" panose="020F0502020204030204" pitchFamily="34" charset="0"/>
              </a:rPr>
              <a:t>self-assessment </a:t>
            </a:r>
            <a:r>
              <a:rPr lang="en-US" sz="1000" dirty="0" smtClean="0">
                <a:latin typeface="Calibri" panose="020F0502020204030204" pitchFamily="34" charset="0"/>
                <a:ea typeface="Calibri" panose="020F0502020204030204" pitchFamily="34" charset="0"/>
              </a:rPr>
              <a:t>tool can </a:t>
            </a:r>
            <a:r>
              <a:rPr lang="en-US" sz="1000" dirty="0">
                <a:latin typeface="Calibri" panose="020F0502020204030204" pitchFamily="34" charset="0"/>
                <a:ea typeface="Calibri" panose="020F0502020204030204" pitchFamily="34" charset="0"/>
              </a:rPr>
              <a:t>be used both as a practice individual level or an organizational level. </a:t>
            </a:r>
            <a:endParaRPr lang="en-US" sz="1000" dirty="0" smtClean="0">
              <a:latin typeface="Calibri" panose="020F0502020204030204" pitchFamily="34" charset="0"/>
              <a:ea typeface="Calibri" panose="020F0502020204030204" pitchFamily="34" charset="0"/>
            </a:endParaRPr>
          </a:p>
          <a:p>
            <a:endParaRPr lang="en-US" sz="1000" dirty="0">
              <a:latin typeface="Calibri" panose="020F0502020204030204" pitchFamily="34" charset="0"/>
              <a:ea typeface="Calibri" panose="020F0502020204030204" pitchFamily="34" charset="0"/>
            </a:endParaRPr>
          </a:p>
          <a:p>
            <a:r>
              <a:rPr lang="en-US" sz="1000" dirty="0" smtClean="0">
                <a:latin typeface="Calibri" panose="020F0502020204030204" pitchFamily="34" charset="0"/>
                <a:ea typeface="Calibri" panose="020F0502020204030204" pitchFamily="34" charset="0"/>
              </a:rPr>
              <a:t>There are, </a:t>
            </a:r>
            <a:r>
              <a:rPr lang="en-US" sz="1000" dirty="0">
                <a:latin typeface="Calibri" panose="020F0502020204030204" pitchFamily="34" charset="0"/>
                <a:ea typeface="Calibri" panose="020F0502020204030204" pitchFamily="34" charset="0"/>
              </a:rPr>
              <a:t>case studies, podcasts, and webinars that are all resources available to you. </a:t>
            </a:r>
            <a:endParaRPr lang="en-US" sz="1000" dirty="0" smtClean="0">
              <a:latin typeface="Calibri" panose="020F0502020204030204" pitchFamily="34" charset="0"/>
              <a:ea typeface="Calibri" panose="020F0502020204030204" pitchFamily="34" charset="0"/>
            </a:endParaRPr>
          </a:p>
          <a:p>
            <a:endParaRPr lang="en-US" sz="1000" dirty="0">
              <a:latin typeface="Calibri" panose="020F0502020204030204" pitchFamily="34" charset="0"/>
              <a:ea typeface="Calibri" panose="020F0502020204030204" pitchFamily="34" charset="0"/>
            </a:endParaRPr>
          </a:p>
          <a:p>
            <a:r>
              <a:rPr lang="en-US" sz="1000" dirty="0" smtClean="0">
                <a:latin typeface="Calibri" panose="020F0502020204030204" pitchFamily="34" charset="0"/>
                <a:ea typeface="Calibri" panose="020F0502020204030204" pitchFamily="34" charset="0"/>
              </a:rPr>
              <a:t>ASHP </a:t>
            </a:r>
            <a:r>
              <a:rPr lang="en-US" sz="1000" dirty="0">
                <a:latin typeface="Calibri" panose="020F0502020204030204" pitchFamily="34" charset="0"/>
                <a:ea typeface="Calibri" panose="020F0502020204030204" pitchFamily="34" charset="0"/>
              </a:rPr>
              <a:t>has developed a </a:t>
            </a:r>
            <a:r>
              <a:rPr lang="en-US" sz="1000" dirty="0" smtClean="0">
                <a:latin typeface="Calibri" panose="020F0502020204030204" pitchFamily="34" charset="0"/>
                <a:ea typeface="Calibri" panose="020F0502020204030204" pitchFamily="34" charset="0"/>
              </a:rPr>
              <a:t>state affiliate toolkit </a:t>
            </a:r>
            <a:r>
              <a:rPr lang="en-US" sz="1000" dirty="0">
                <a:latin typeface="Calibri" panose="020F0502020204030204" pitchFamily="34" charset="0"/>
                <a:ea typeface="Calibri" panose="020F0502020204030204" pitchFamily="34" charset="0"/>
              </a:rPr>
              <a:t>that is available that provides </a:t>
            </a:r>
            <a:r>
              <a:rPr lang="en-US" sz="1000" dirty="0" smtClean="0">
                <a:latin typeface="Calibri" panose="020F0502020204030204" pitchFamily="34" charset="0"/>
                <a:ea typeface="Calibri" panose="020F0502020204030204" pitchFamily="34" charset="0"/>
              </a:rPr>
              <a:t>tools </a:t>
            </a:r>
            <a:r>
              <a:rPr lang="en-US" sz="1000" dirty="0">
                <a:latin typeface="Calibri" panose="020F0502020204030204" pitchFamily="34" charset="0"/>
                <a:ea typeface="Calibri" panose="020F0502020204030204" pitchFamily="34" charset="0"/>
              </a:rPr>
              <a:t>and resources used at the state level, but you can also take a look at the resources to see how they might apply to you on an individual level. </a:t>
            </a:r>
            <a:endParaRPr lang="en-US" sz="1000" dirty="0" smtClean="0">
              <a:latin typeface="Calibri" panose="020F0502020204030204" pitchFamily="34" charset="0"/>
              <a:ea typeface="Calibri" panose="020F0502020204030204" pitchFamily="34" charset="0"/>
            </a:endParaRPr>
          </a:p>
          <a:p>
            <a:endParaRPr lang="en-US" sz="1000" dirty="0">
              <a:latin typeface="Calibri" panose="020F0502020204030204" pitchFamily="34" charset="0"/>
              <a:ea typeface="Calibri" panose="020F0502020204030204" pitchFamily="34" charset="0"/>
            </a:endParaRPr>
          </a:p>
          <a:p>
            <a:r>
              <a:rPr lang="en-US" sz="1000" dirty="0" smtClean="0">
                <a:latin typeface="Calibri" panose="020F0502020204030204" pitchFamily="34" charset="0"/>
                <a:ea typeface="Calibri" panose="020F0502020204030204" pitchFamily="34" charset="0"/>
              </a:rPr>
              <a:t>What </a:t>
            </a:r>
            <a:r>
              <a:rPr lang="en-US" sz="1000" dirty="0">
                <a:latin typeface="Calibri" panose="020F0502020204030204" pitchFamily="34" charset="0"/>
                <a:ea typeface="Calibri" panose="020F0502020204030204" pitchFamily="34" charset="0"/>
              </a:rPr>
              <a:t>the materials have in mind is that </a:t>
            </a:r>
            <a:r>
              <a:rPr lang="en-US" sz="1000" dirty="0" smtClean="0">
                <a:latin typeface="Calibri" panose="020F0502020204030204" pitchFamily="34" charset="0"/>
                <a:ea typeface="Calibri" panose="020F0502020204030204" pitchFamily="34" charset="0"/>
              </a:rPr>
              <a:t>there </a:t>
            </a:r>
            <a:r>
              <a:rPr lang="en-US" sz="1000" dirty="0">
                <a:latin typeface="Calibri" panose="020F0502020204030204" pitchFamily="34" charset="0"/>
                <a:ea typeface="Calibri" panose="020F0502020204030204" pitchFamily="34" charset="0"/>
              </a:rPr>
              <a:t>be a </a:t>
            </a:r>
            <a:r>
              <a:rPr lang="en-US" sz="1000" dirty="0" smtClean="0">
                <a:latin typeface="Calibri" panose="020F0502020204030204" pitchFamily="34" charset="0"/>
                <a:ea typeface="Calibri" panose="020F0502020204030204" pitchFamily="34" charset="0"/>
              </a:rPr>
              <a:t>PAI 2030 champion (or task force or group) </a:t>
            </a:r>
            <a:r>
              <a:rPr lang="en-US" sz="1000" dirty="0">
                <a:latin typeface="Calibri" panose="020F0502020204030204" pitchFamily="34" charset="0"/>
                <a:ea typeface="Calibri" panose="020F0502020204030204" pitchFamily="34" charset="0"/>
              </a:rPr>
              <a:t>in your state, or for each state affiliate, that could work with people in the state to drive the change that the recommendations advocate for. </a:t>
            </a:r>
            <a:endParaRPr lang="en-US" sz="1000" dirty="0" smtClean="0">
              <a:latin typeface="Calibri" panose="020F0502020204030204" pitchFamily="34" charset="0"/>
              <a:ea typeface="Calibri" panose="020F0502020204030204" pitchFamily="34" charset="0"/>
            </a:endParaRPr>
          </a:p>
          <a:p>
            <a:endParaRPr lang="en-US" sz="1000" dirty="0">
              <a:latin typeface="Calibri" panose="020F0502020204030204" pitchFamily="34" charset="0"/>
              <a:ea typeface="Calibri" panose="020F0502020204030204" pitchFamily="34" charset="0"/>
            </a:endParaRPr>
          </a:p>
          <a:p>
            <a:r>
              <a:rPr lang="en-US" sz="1000" dirty="0" smtClean="0">
                <a:latin typeface="Calibri" panose="020F0502020204030204" pitchFamily="34" charset="0"/>
                <a:ea typeface="Calibri" panose="020F0502020204030204" pitchFamily="34" charset="0"/>
              </a:rPr>
              <a:t>The </a:t>
            </a:r>
            <a:r>
              <a:rPr lang="en-US" sz="1000" dirty="0">
                <a:latin typeface="Calibri" panose="020F0502020204030204" pitchFamily="34" charset="0"/>
                <a:ea typeface="Calibri" panose="020F0502020204030204" pitchFamily="34" charset="0"/>
              </a:rPr>
              <a:t>toolkit has suggestions for step-by-step plans to guide your efforts. State </a:t>
            </a:r>
            <a:r>
              <a:rPr lang="en-US" sz="1000" dirty="0" smtClean="0">
                <a:latin typeface="Calibri" panose="020F0502020204030204" pitchFamily="34" charset="0"/>
                <a:ea typeface="Calibri" panose="020F0502020204030204" pitchFamily="34" charset="0"/>
              </a:rPr>
              <a:t>toolkits </a:t>
            </a:r>
            <a:r>
              <a:rPr lang="en-US" sz="1000" dirty="0">
                <a:latin typeface="Calibri" panose="020F0502020204030204" pitchFamily="34" charset="0"/>
                <a:ea typeface="Calibri" panose="020F0502020204030204" pitchFamily="34" charset="0"/>
              </a:rPr>
              <a:t>are also designed to partner with students and residents, and there is also a </a:t>
            </a:r>
            <a:r>
              <a:rPr lang="en-US" sz="1000" dirty="0" smtClean="0">
                <a:latin typeface="Calibri" panose="020F0502020204030204" pitchFamily="34" charset="0"/>
                <a:ea typeface="Calibri" panose="020F0502020204030204" pitchFamily="34" charset="0"/>
              </a:rPr>
              <a:t>student/SSHP resource page available</a:t>
            </a:r>
            <a:r>
              <a:rPr lang="en-US" sz="1000" dirty="0">
                <a:latin typeface="Calibri" panose="020F0502020204030204" pitchFamily="34" charset="0"/>
                <a:ea typeface="Calibri" panose="020F0502020204030204" pitchFamily="34" charset="0"/>
              </a:rPr>
              <a:t>. You can see we are trying to pull this through at all levels to provide the resources that you might need for implementation.</a:t>
            </a:r>
          </a:p>
          <a:p>
            <a:endParaRPr lang="en-US" sz="1000" dirty="0" smtClean="0">
              <a:latin typeface="Calibri" panose="020F0502020204030204" pitchFamily="34" charset="0"/>
              <a:ea typeface="Calibri" panose="020F0502020204030204" pitchFamily="34" charset="0"/>
            </a:endParaRPr>
          </a:p>
          <a:p>
            <a:r>
              <a:rPr lang="en-US" sz="1000" dirty="0" smtClean="0">
                <a:latin typeface="Calibri" panose="020F0502020204030204" pitchFamily="34" charset="0"/>
                <a:ea typeface="Calibri" panose="020F0502020204030204" pitchFamily="34" charset="0"/>
              </a:rPr>
              <a:t>Likewise</a:t>
            </a:r>
            <a:r>
              <a:rPr lang="en-US" sz="1000" dirty="0">
                <a:latin typeface="Calibri" panose="020F0502020204030204" pitchFamily="34" charset="0"/>
                <a:ea typeface="Calibri" panose="020F0502020204030204" pitchFamily="34" charset="0"/>
              </a:rPr>
              <a:t>, we believe it is </a:t>
            </a:r>
            <a:r>
              <a:rPr lang="en-US" sz="1000" dirty="0" smtClean="0">
                <a:latin typeface="Calibri" panose="020F0502020204030204" pitchFamily="34" charset="0"/>
                <a:ea typeface="Calibri" panose="020F0502020204030204" pitchFamily="34" charset="0"/>
              </a:rPr>
              <a:t>important </a:t>
            </a:r>
            <a:r>
              <a:rPr lang="en-US" sz="1000" dirty="0">
                <a:latin typeface="Calibri" panose="020F0502020204030204" pitchFamily="34" charset="0"/>
                <a:ea typeface="Calibri" panose="020F0502020204030204" pitchFamily="34" charset="0"/>
              </a:rPr>
              <a:t>to highlight the successes and wins that we have, so we have some best practice award programs that recognize some of the best efforts in moving these recommendations forward. </a:t>
            </a:r>
          </a:p>
          <a:p>
            <a:endParaRPr lang="en-US" sz="800" b="1" dirty="0" smtClean="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a:xfrm>
            <a:off x="3886200" y="8685213"/>
            <a:ext cx="2971800"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80034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990850"/>
          </a:xfrm>
        </p:spPr>
        <p:txBody>
          <a:bodyPr/>
          <a:lstStyle/>
          <a:p>
            <a:r>
              <a:rPr lang="en-US" sz="1000" dirty="0" smtClean="0"/>
              <a:t>1</a:t>
            </a:r>
            <a:r>
              <a:rPr lang="en-US" sz="1000" dirty="0"/>
              <a:t>) This is what we have so far</a:t>
            </a:r>
          </a:p>
          <a:p>
            <a:r>
              <a:rPr lang="en-US" sz="1000" dirty="0"/>
              <a:t> </a:t>
            </a:r>
          </a:p>
          <a:p>
            <a:r>
              <a:rPr lang="en-US" sz="1000" dirty="0"/>
              <a:t>2) How to use </a:t>
            </a:r>
            <a:r>
              <a:rPr lang="en-US" sz="1000" dirty="0" smtClean="0"/>
              <a:t>it</a:t>
            </a:r>
          </a:p>
          <a:p>
            <a:endParaRPr lang="en-US" sz="1000" dirty="0"/>
          </a:p>
          <a:p>
            <a:r>
              <a:rPr lang="en-US" sz="1000" dirty="0"/>
              <a:t>Train PAI champion to use a prepared slide deck that could be personalized for each state and in use of a State Affiliate Toolkit with step-by-step plans to guide continued efforts</a:t>
            </a:r>
            <a:r>
              <a:rPr lang="en-US" sz="1000" dirty="0" smtClean="0"/>
              <a:t>.</a:t>
            </a:r>
            <a:endParaRPr lang="en-US" sz="1000" dirty="0"/>
          </a:p>
          <a:p>
            <a:r>
              <a:rPr lang="en-US" sz="1000" dirty="0"/>
              <a:t> </a:t>
            </a:r>
          </a:p>
          <a:p>
            <a:r>
              <a:rPr lang="en-US" sz="1000" dirty="0"/>
              <a:t>3) What else is needed? </a:t>
            </a:r>
          </a:p>
          <a:p>
            <a:endParaRPr lang="en-US" sz="1000" dirty="0" smtClean="0"/>
          </a:p>
          <a:p>
            <a:r>
              <a:rPr lang="en-US" sz="1000" dirty="0" smtClean="0"/>
              <a:t>NOTE</a:t>
            </a:r>
            <a:r>
              <a:rPr lang="en-US" sz="1000" dirty="0"/>
              <a:t>: Need to strike a balance between not enough information and too much information.  We want to provide enough information so the affiliate/members do not have to spend additional time researching an issue but don’t want to provide so much information the affiliate members become overwhelmed or lost.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170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9E7BF-10AF-43FD-B0AC-FF09BE728D39}" type="slidenum">
              <a:rPr lang="en-US" smtClean="0"/>
              <a:t>13</a:t>
            </a:fld>
            <a:endParaRPr lang="en-US"/>
          </a:p>
        </p:txBody>
      </p:sp>
    </p:spTree>
    <p:extLst>
      <p:ext uri="{BB962C8B-B14F-4D97-AF65-F5344CB8AC3E}">
        <p14:creationId xmlns:p14="http://schemas.microsoft.com/office/powerpoint/2010/main" val="751216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9E7BF-10AF-43FD-B0AC-FF09BE728D39}" type="slidenum">
              <a:rPr lang="en-US" smtClean="0"/>
              <a:t>14</a:t>
            </a:fld>
            <a:endParaRPr lang="en-US"/>
          </a:p>
        </p:txBody>
      </p:sp>
    </p:spTree>
    <p:extLst>
      <p:ext uri="{BB962C8B-B14F-4D97-AF65-F5344CB8AC3E}">
        <p14:creationId xmlns:p14="http://schemas.microsoft.com/office/powerpoint/2010/main" val="224470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7916333" cy="2305050"/>
          </a:xfrm>
        </p:spPr>
        <p:txBody>
          <a:bodyPr/>
          <a:lstStyle/>
          <a:p>
            <a:r>
              <a:rPr lang="en-US" sz="900" dirty="0">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596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9E7BF-10AF-43FD-B0AC-FF09BE728D39}" type="slidenum">
              <a:rPr lang="en-US" smtClean="0"/>
              <a:t>16</a:t>
            </a:fld>
            <a:endParaRPr lang="en-US"/>
          </a:p>
        </p:txBody>
      </p:sp>
    </p:spTree>
    <p:extLst>
      <p:ext uri="{BB962C8B-B14F-4D97-AF65-F5344CB8AC3E}">
        <p14:creationId xmlns:p14="http://schemas.microsoft.com/office/powerpoint/2010/main" val="2514493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27550"/>
            <a:ext cx="5486401" cy="2542117"/>
          </a:xfrm>
        </p:spPr>
        <p:txBody>
          <a:bodyPr/>
          <a:lstStyle/>
          <a:p>
            <a:r>
              <a:rPr lang="en-US" sz="1000" dirty="0"/>
              <a:t>The PAI 2030 Self-Assessment Tool is designed to help you determine how well your practice setting aligns with the PAI 2030 recommendations. The tool identifies areas where the PAI 2030 recommendations could have the biggest impact on your practice setting.  </a:t>
            </a:r>
          </a:p>
          <a:p>
            <a:r>
              <a:rPr lang="en-US" sz="1000" dirty="0"/>
              <a:t> </a:t>
            </a:r>
          </a:p>
          <a:p>
            <a:r>
              <a:rPr lang="en-US" sz="1000" dirty="0"/>
              <a:t>The survey format is applicable to both institutional and ambulatory care pharmacy practice settings. Participants can complete the assessment, which takes about 45 minutes, from the perspective of a single practitioner or as an organization. The results will identify several areas for improvement. From there, a list of priorities for implementing change can be developed. </a:t>
            </a:r>
          </a:p>
          <a:p>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459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9E7BF-10AF-43FD-B0AC-FF09BE728D39}" type="slidenum">
              <a:rPr lang="en-US" smtClean="0"/>
              <a:t>18</a:t>
            </a:fld>
            <a:endParaRPr lang="en-US"/>
          </a:p>
        </p:txBody>
      </p:sp>
    </p:spTree>
    <p:extLst>
      <p:ext uri="{BB962C8B-B14F-4D97-AF65-F5344CB8AC3E}">
        <p14:creationId xmlns:p14="http://schemas.microsoft.com/office/powerpoint/2010/main" val="1011469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9E7BF-10AF-43FD-B0AC-FF09BE728D39}" type="slidenum">
              <a:rPr lang="en-US" smtClean="0"/>
              <a:t>19</a:t>
            </a:fld>
            <a:endParaRPr lang="en-US"/>
          </a:p>
        </p:txBody>
      </p:sp>
    </p:spTree>
    <p:extLst>
      <p:ext uri="{BB962C8B-B14F-4D97-AF65-F5344CB8AC3E}">
        <p14:creationId xmlns:p14="http://schemas.microsoft.com/office/powerpoint/2010/main" val="1719023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86200" y="8685213"/>
            <a:ext cx="2971800"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BDAE40-8810-47F6-8CBF-BDD619B7F7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238884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15 of lowest scoring items to assign feasibility and impact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709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items that appear on Action</a:t>
            </a:r>
            <a:r>
              <a:rPr lang="en-US" baseline="0" dirty="0" smtClean="0"/>
              <a:t> Plans were first on an Action List because the answer to the question was low scoring.  The items were then ranked based on the account holders perspective on the feasibility of addressing the item and the impact it will have on a practice setting/organization.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240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9E7BF-10AF-43FD-B0AC-FF09BE728D39}" type="slidenum">
              <a:rPr lang="en-US" smtClean="0"/>
              <a:t>22</a:t>
            </a:fld>
            <a:endParaRPr lang="en-US"/>
          </a:p>
        </p:txBody>
      </p:sp>
    </p:spTree>
    <p:extLst>
      <p:ext uri="{BB962C8B-B14F-4D97-AF65-F5344CB8AC3E}">
        <p14:creationId xmlns:p14="http://schemas.microsoft.com/office/powerpoint/2010/main" val="2647647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shows the 10 assessment questions that most frequently appeared on Action Plans of completed Official Assessments. Note: items that appear on Action Plans were first on an Action List because the answer to the question was low scoring. The items were then ranked based on the account holders perspective on the feasibility of address the item and the impact it would have on the Organization</a:t>
            </a:r>
            <a:r>
              <a:rPr lang="en-US" dirty="0" smtClean="0"/>
              <a:t>. (NOTE: Only first five depicted for illustrative purposes)</a:t>
            </a:r>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244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Recommendation A2.</a:t>
            </a:r>
            <a:r>
              <a:rPr lang="en-US" dirty="0" smtClean="0"/>
              <a:t> The pharmacy workforce should lead medication reconciliation processes during care transitions (e.g., emergency department, upon admission and discharge, ambulatory care setting, community pharmacy, long term care).</a:t>
            </a:r>
          </a:p>
          <a:p>
            <a:endParaRPr lang="en-US" dirty="0"/>
          </a:p>
          <a:p>
            <a:r>
              <a:rPr lang="en-US" b="1" dirty="0" smtClean="0"/>
              <a:t>Check all answers that apply: </a:t>
            </a:r>
            <a:r>
              <a:rPr lang="en-US" dirty="0" smtClean="0"/>
              <a:t>The pharmacy workforce in my organization leads medication reconciliation processes during care transitions:</a:t>
            </a:r>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702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05793"/>
          </a:xfrm>
        </p:spPr>
        <p:txBody>
          <a:bodyPr/>
          <a:lstStyle/>
          <a:p>
            <a:r>
              <a:rPr lang="en-US" sz="1000" dirty="0">
                <a:solidFill>
                  <a:srgbClr val="F1773A"/>
                </a:solidFill>
                <a:latin typeface="Franklin Gothic Book" panose="020B0503020102020204" pitchFamily="34" charset="0"/>
              </a:rPr>
              <a:t>Recommendation A4.</a:t>
            </a:r>
            <a:r>
              <a:rPr lang="en-US" sz="1000" dirty="0">
                <a:solidFill>
                  <a:srgbClr val="212529"/>
                </a:solidFill>
                <a:latin typeface="Franklin Gothic Book" panose="020B0503020102020204" pitchFamily="34" charset="0"/>
              </a:rPr>
              <a:t> Pharmacist documentation related to patient care must be available to all members of the healthcare team, including patients, in all care settings.</a:t>
            </a:r>
          </a:p>
          <a:p>
            <a:endParaRPr lang="en-US" sz="1000" dirty="0" smtClean="0">
              <a:solidFill>
                <a:srgbClr val="212529"/>
              </a:solidFill>
              <a:latin typeface="Franklin Gothic Book" panose="020B0503020102020204" pitchFamily="34" charset="0"/>
            </a:endParaRPr>
          </a:p>
          <a:p>
            <a:r>
              <a:rPr lang="en-US" sz="1000" dirty="0" smtClean="0">
                <a:solidFill>
                  <a:srgbClr val="212529"/>
                </a:solidFill>
                <a:latin typeface="Franklin Gothic Book" panose="020B0503020102020204" pitchFamily="34" charset="0"/>
              </a:rPr>
              <a:t>In </a:t>
            </a:r>
            <a:r>
              <a:rPr lang="en-US" sz="1000" dirty="0">
                <a:solidFill>
                  <a:srgbClr val="212529"/>
                </a:solidFill>
                <a:latin typeface="Franklin Gothic Book" panose="020B0503020102020204" pitchFamily="34" charset="0"/>
              </a:rPr>
              <a:t>my organization, the documentation made by pharmacists related to patient care is available to (Check all answers that apply):</a:t>
            </a:r>
          </a:p>
          <a:p>
            <a:endParaRPr lang="en-US" sz="1000" dirty="0" smtClean="0">
              <a:solidFill>
                <a:srgbClr val="212529"/>
              </a:solidFill>
              <a:latin typeface="Franklin Gothic Book" panose="020B0503020102020204" pitchFamily="34" charset="0"/>
            </a:endParaRPr>
          </a:p>
          <a:p>
            <a:r>
              <a:rPr lang="en-US" sz="1000" dirty="0" smtClean="0">
                <a:solidFill>
                  <a:srgbClr val="212529"/>
                </a:solidFill>
                <a:latin typeface="Franklin Gothic Book" panose="020B0503020102020204" pitchFamily="34" charset="0"/>
              </a:rPr>
              <a:t>Other </a:t>
            </a:r>
            <a:r>
              <a:rPr lang="en-US" sz="1000" dirty="0">
                <a:solidFill>
                  <a:srgbClr val="212529"/>
                </a:solidFill>
                <a:latin typeface="Franklin Gothic Book" panose="020B0503020102020204" pitchFamily="34" charset="0"/>
              </a:rPr>
              <a:t>members of the patient’s healthcare team</a:t>
            </a:r>
          </a:p>
          <a:p>
            <a:endParaRPr lang="en-US" sz="1000" dirty="0" smtClean="0">
              <a:solidFill>
                <a:srgbClr val="212529"/>
              </a:solidFill>
              <a:latin typeface="Franklin Gothic Book" panose="020B0503020102020204" pitchFamily="34" charset="0"/>
            </a:endParaRPr>
          </a:p>
          <a:p>
            <a:r>
              <a:rPr lang="en-US" sz="1000" dirty="0" smtClean="0">
                <a:solidFill>
                  <a:srgbClr val="212529"/>
                </a:solidFill>
                <a:latin typeface="Franklin Gothic Book" panose="020B0503020102020204" pitchFamily="34" charset="0"/>
              </a:rPr>
              <a:t>The </a:t>
            </a:r>
            <a:r>
              <a:rPr lang="en-US" sz="1000" dirty="0">
                <a:solidFill>
                  <a:srgbClr val="212529"/>
                </a:solidFill>
                <a:latin typeface="Franklin Gothic Book" panose="020B0503020102020204" pitchFamily="34" charset="0"/>
              </a:rPr>
              <a:t>patient</a:t>
            </a:r>
          </a:p>
          <a:p>
            <a:endParaRPr lang="en-US" sz="1000" dirty="0" smtClean="0">
              <a:solidFill>
                <a:srgbClr val="212529"/>
              </a:solidFill>
              <a:latin typeface="Franklin Gothic Book" panose="020B0503020102020204" pitchFamily="34" charset="0"/>
            </a:endParaRPr>
          </a:p>
          <a:p>
            <a:r>
              <a:rPr lang="en-US" sz="1000" dirty="0" smtClean="0">
                <a:solidFill>
                  <a:srgbClr val="212529"/>
                </a:solidFill>
                <a:latin typeface="Franklin Gothic Book" panose="020B0503020102020204" pitchFamily="34" charset="0"/>
              </a:rPr>
              <a:t>Healthcare </a:t>
            </a:r>
            <a:r>
              <a:rPr lang="en-US" sz="1000" dirty="0">
                <a:solidFill>
                  <a:srgbClr val="212529"/>
                </a:solidFill>
                <a:latin typeface="Franklin Gothic Book" panose="020B0503020102020204" pitchFamily="34" charset="0"/>
              </a:rPr>
              <a:t>providers external to my practice site</a:t>
            </a:r>
          </a:p>
          <a:p>
            <a:endParaRPr lang="en-US" sz="1000" dirty="0" smtClean="0">
              <a:solidFill>
                <a:srgbClr val="212529"/>
              </a:solidFill>
              <a:latin typeface="Franklin Gothic Book" panose="020B0503020102020204" pitchFamily="34" charset="0"/>
            </a:endParaRPr>
          </a:p>
          <a:p>
            <a:r>
              <a:rPr lang="en-US" sz="1000" dirty="0" smtClean="0">
                <a:solidFill>
                  <a:srgbClr val="212529"/>
                </a:solidFill>
                <a:latin typeface="Franklin Gothic Book" panose="020B0503020102020204" pitchFamily="34" charset="0"/>
              </a:rPr>
              <a:t>Community </a:t>
            </a:r>
            <a:r>
              <a:rPr lang="en-US" sz="1000" dirty="0">
                <a:solidFill>
                  <a:srgbClr val="212529"/>
                </a:solidFill>
                <a:latin typeface="Franklin Gothic Book" panose="020B0503020102020204" pitchFamily="34" charset="0"/>
              </a:rPr>
              <a:t>pharmacies or other external pharmacy service providers</a:t>
            </a:r>
          </a:p>
          <a:p>
            <a:endParaRPr lang="en-US" sz="1000" dirty="0" smtClean="0">
              <a:solidFill>
                <a:srgbClr val="212529"/>
              </a:solidFill>
              <a:latin typeface="Franklin Gothic Book" panose="020B0503020102020204" pitchFamily="34" charset="0"/>
            </a:endParaRPr>
          </a:p>
          <a:p>
            <a:r>
              <a:rPr lang="en-US" sz="1000" dirty="0" smtClean="0">
                <a:solidFill>
                  <a:srgbClr val="212529"/>
                </a:solidFill>
                <a:latin typeface="Franklin Gothic Book" panose="020B0503020102020204" pitchFamily="34" charset="0"/>
              </a:rPr>
              <a:t>Pharmacists </a:t>
            </a:r>
            <a:r>
              <a:rPr lang="en-US" sz="1000" dirty="0">
                <a:solidFill>
                  <a:srgbClr val="212529"/>
                </a:solidFill>
                <a:latin typeface="Franklin Gothic Book" panose="020B0503020102020204" pitchFamily="34" charset="0"/>
              </a:rPr>
              <a:t>at my site do not document</a:t>
            </a:r>
          </a:p>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918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Recommendation D3. </a:t>
            </a:r>
            <a:r>
              <a:rPr lang="en-US" dirty="0" smtClean="0"/>
              <a:t>All newly hired technicians should have completed an ASHP/ACPE-accredited technician education and training program.</a:t>
            </a:r>
          </a:p>
          <a:p>
            <a:endParaRPr lang="en-US" dirty="0"/>
          </a:p>
          <a:p>
            <a:r>
              <a:rPr lang="en-US" b="1" dirty="0" smtClean="0"/>
              <a:t>Question: </a:t>
            </a:r>
            <a:r>
              <a:rPr lang="en-US" dirty="0" smtClean="0"/>
              <a:t>Training of newly hired technicians in my organization would be best described as:</a:t>
            </a:r>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548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9E7BF-10AF-43FD-B0AC-FF09BE728D39}" type="slidenum">
              <a:rPr lang="en-US" smtClean="0"/>
              <a:t>27</a:t>
            </a:fld>
            <a:endParaRPr lang="en-US"/>
          </a:p>
        </p:txBody>
      </p:sp>
    </p:spTree>
    <p:extLst>
      <p:ext uri="{BB962C8B-B14F-4D97-AF65-F5344CB8AC3E}">
        <p14:creationId xmlns:p14="http://schemas.microsoft.com/office/powerpoint/2010/main" val="3757406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9E7BF-10AF-43FD-B0AC-FF09BE728D39}" type="slidenum">
              <a:rPr lang="en-US" smtClean="0"/>
              <a:t>28</a:t>
            </a:fld>
            <a:endParaRPr lang="en-US"/>
          </a:p>
        </p:txBody>
      </p:sp>
    </p:spTree>
    <p:extLst>
      <p:ext uri="{BB962C8B-B14F-4D97-AF65-F5344CB8AC3E}">
        <p14:creationId xmlns:p14="http://schemas.microsoft.com/office/powerpoint/2010/main" val="2660523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9E7BF-10AF-43FD-B0AC-FF09BE728D39}" type="slidenum">
              <a:rPr lang="en-US" smtClean="0"/>
              <a:t>29</a:t>
            </a:fld>
            <a:endParaRPr lang="en-US"/>
          </a:p>
        </p:txBody>
      </p:sp>
    </p:spTree>
    <p:extLst>
      <p:ext uri="{BB962C8B-B14F-4D97-AF65-F5344CB8AC3E}">
        <p14:creationId xmlns:p14="http://schemas.microsoft.com/office/powerpoint/2010/main" val="4181793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626429"/>
            <a:ext cx="5486399" cy="3396342"/>
          </a:xfrm>
        </p:spPr>
        <p:txBody>
          <a:bodyPr/>
          <a:lstStyle/>
          <a:p>
            <a:r>
              <a:rPr lang="en-US" sz="1000" dirty="0" smtClean="0"/>
              <a:t>PAI 2030 </a:t>
            </a:r>
            <a:r>
              <a:rPr lang="en-US" sz="1000" dirty="0"/>
              <a:t>includes 59 recommendations for providing optimal, safe, and effective medication use. They represent the aspirational guidelines for pharmacy practice advancement over this next decade. As such, they are very future-focused. These recommendations outline actions to anticipate future changes that will affect the pharmacy enterprise, and will help pharmacists, technicians, health systems, and pharmacy leaders plan for future changes. .  The revised set of concepts are aspirational rather than prescriptive so practitioners can customize implementation plans for their institutional setting and revise as conditions evolve.</a:t>
            </a:r>
          </a:p>
          <a:p>
            <a:endParaRPr lang="en-US" sz="1000" dirty="0"/>
          </a:p>
          <a:p>
            <a:endParaRPr lang="en-US" sz="800" dirty="0"/>
          </a:p>
          <a:p>
            <a:endParaRPr lang="en-US" dirty="0"/>
          </a:p>
        </p:txBody>
      </p:sp>
      <p:sp>
        <p:nvSpPr>
          <p:cNvPr id="4" name="Slide Number Placeholder 3"/>
          <p:cNvSpPr>
            <a:spLocks noGrp="1"/>
          </p:cNvSpPr>
          <p:nvPr>
            <p:ph type="sldNum" sz="quarter" idx="10"/>
          </p:nvPr>
        </p:nvSpPr>
        <p:spPr>
          <a:xfrm>
            <a:off x="3886200" y="8685213"/>
            <a:ext cx="2971800"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3470495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49"/>
            <a:ext cx="8373533" cy="2178051"/>
          </a:xfrm>
        </p:spPr>
        <p:txBody>
          <a:bodyPr/>
          <a:lstStyle/>
          <a:p>
            <a:r>
              <a:rPr lang="en-US" sz="900" dirty="0">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830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Keep track of which hospitals have completed the assessment</a:t>
            </a:r>
          </a:p>
          <a:p>
            <a:r>
              <a:rPr lang="en-US" dirty="0"/>
              <a:t>Right click the circle to edit data for the pie </a:t>
            </a:r>
            <a:r>
              <a:rPr lang="en-US" dirty="0" smtClean="0"/>
              <a:t>chart (just an example, use a format of your choosing)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669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 up meeting slide</a:t>
            </a:r>
          </a:p>
          <a:p>
            <a:endParaRPr lang="en-US" dirty="0"/>
          </a:p>
          <a:p>
            <a:r>
              <a:rPr lang="en-US" dirty="0"/>
              <a:t>Use the comparison report to highlight changes in responses between time periods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620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 up meeting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Use the comparison tool to see the biggest changes in % through two time periods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961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Speak about how that recommendation supports the focused initiative</a:t>
            </a:r>
          </a:p>
          <a:p>
            <a:pPr marL="171450" indent="-171450">
              <a:buFont typeface="Arial" panose="020B0604020202020204" pitchFamily="34" charset="0"/>
              <a:buChar char="•"/>
            </a:pPr>
            <a:r>
              <a:rPr lang="en-US" dirty="0"/>
              <a:t>If Key results 2 doesn’t fit, duplicate slide</a:t>
            </a:r>
          </a:p>
          <a:p>
            <a:pPr marL="171450" indent="-171450">
              <a:buFont typeface="Arial" panose="020B0604020202020204" pitchFamily="34" charset="0"/>
              <a:buChar char="•"/>
            </a:pPr>
            <a:endParaRPr lang="en-US" dirty="0"/>
          </a:p>
          <a:p>
            <a:pPr>
              <a:buClr>
                <a:schemeClr val="accent2"/>
              </a:buClr>
            </a:pPr>
            <a:r>
              <a:rPr lang="en-US" sz="1200" b="1" dirty="0">
                <a:latin typeface="Franklin Gothic Book" panose="020B0503020102020204" pitchFamily="34" charset="0"/>
              </a:rPr>
              <a:t>Key results (examples only):</a:t>
            </a:r>
          </a:p>
          <a:p>
            <a:r>
              <a:rPr lang="en-US" sz="1200" dirty="0"/>
              <a:t>% (or #) of pharmacy FTEs dedicated to care transition activities</a:t>
            </a:r>
          </a:p>
          <a:p>
            <a:r>
              <a:rPr lang="en-US" sz="1200" dirty="0"/>
              <a:t>% (or #) of health systems with programs to follow up with high-risk patients after discharge</a:t>
            </a:r>
          </a:p>
          <a:p>
            <a:r>
              <a:rPr lang="en-US" sz="1200" dirty="0"/>
              <a:t>% of health systems that coordinate a patient hand-off to a community pharmacist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960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Onboarding slide</a:t>
            </a:r>
          </a:p>
          <a:p>
            <a:endParaRPr lang="en-US" b="1" dirty="0"/>
          </a:p>
          <a:p>
            <a:r>
              <a:rPr lang="en-US" b="1" dirty="0"/>
              <a:t>Identify several candidates for improvement across the state using the comparison tool.</a:t>
            </a:r>
          </a:p>
          <a:p>
            <a:endParaRPr lang="en-US" b="1" dirty="0"/>
          </a:p>
          <a:p>
            <a:r>
              <a:rPr lang="en-US" b="1" dirty="0"/>
              <a:t>Recommendation D3. </a:t>
            </a:r>
            <a:r>
              <a:rPr lang="en-US" dirty="0"/>
              <a:t>All newly hired technicians should have completed an ASHP/ACPE-accredited technician education and training program.</a:t>
            </a:r>
          </a:p>
          <a:p>
            <a:endParaRPr lang="en-US" dirty="0"/>
          </a:p>
          <a:p>
            <a:r>
              <a:rPr lang="en-US" b="1" dirty="0"/>
              <a:t>Question: </a:t>
            </a:r>
            <a:r>
              <a:rPr lang="en-US" dirty="0"/>
              <a:t>Training of newly hired technicians in my organization would be best described as:</a:t>
            </a:r>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620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 up meeting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8750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463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 up meeting slide</a:t>
            </a:r>
          </a:p>
          <a:p>
            <a:endParaRPr lang="en-US" dirty="0"/>
          </a:p>
          <a:p>
            <a:r>
              <a:rPr lang="en-US" dirty="0"/>
              <a:t>Highlight what your </a:t>
            </a:r>
            <a:r>
              <a:rPr lang="en-US" dirty="0" smtClean="0"/>
              <a:t>state can highlight and/or has already produced.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19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203450"/>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760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799" y="4400550"/>
            <a:ext cx="5486401" cy="3948793"/>
          </a:xfrm>
        </p:spPr>
        <p:txBody>
          <a:bodyPr/>
          <a:lstStyle/>
          <a:p>
            <a:r>
              <a:rPr lang="en-US" sz="900" dirty="0" smtClean="0"/>
              <a:t>The </a:t>
            </a:r>
            <a:r>
              <a:rPr lang="en-US" sz="900" dirty="0"/>
              <a:t>recommendations are divided into 5 domains. </a:t>
            </a:r>
            <a:r>
              <a:rPr lang="en-US" sz="900" dirty="0" smtClean="0"/>
              <a:t>Let’s </a:t>
            </a:r>
            <a:r>
              <a:rPr lang="en-US" sz="900" dirty="0"/>
              <a:t>take a moment to go through the structure of the PAI and how it is working</a:t>
            </a:r>
            <a:r>
              <a:rPr lang="en-US" sz="900" dirty="0" smtClean="0"/>
              <a:t>.</a:t>
            </a:r>
          </a:p>
          <a:p>
            <a:endParaRPr lang="en-US" sz="900" dirty="0"/>
          </a:p>
          <a:p>
            <a:r>
              <a:rPr lang="en-US" sz="900" dirty="0"/>
              <a:t>There are five domains. The first column is Patient-Centered Care. This area recognizes that we're going to see shifts from the patient advocacy to patient and family involvement. We're going to see integration of the pharmacy enterprise for convenient and cost effective care. Likewise, we're going to be optimizing care via pharmacist-provided comprehensive medication management. </a:t>
            </a:r>
          </a:p>
          <a:p>
            <a:endParaRPr lang="en-US" sz="900" dirty="0" smtClean="0"/>
          </a:p>
          <a:p>
            <a:r>
              <a:rPr lang="en-US" sz="900" dirty="0" smtClean="0"/>
              <a:t>The </a:t>
            </a:r>
            <a:r>
              <a:rPr lang="en-US" sz="900" dirty="0"/>
              <a:t>second column is the pharmacist’s role in education and training. This area highlights that there will be increased credentialing and privileging of pharmacists. By credentialing, what I mean is the degrees that you get, the certifications you get, the Board credentialing that you might do, and then privileging is within your own organization: are you allowed to have some of these advanced privileges, does the organization recognize you as competent to provide those. What this will also mean is there will be increased certification areas. There may be additional skills that you will want to show that you have emphasized that area, and you have taken the time to get certification in that area. We'll be developing new skills, particularly in the area of population health and </a:t>
            </a:r>
            <a:r>
              <a:rPr lang="en-US" sz="900" dirty="0" smtClean="0"/>
              <a:t>in mental </a:t>
            </a:r>
            <a:r>
              <a:rPr lang="en-US" sz="900" dirty="0"/>
              <a:t>and behavioral health. </a:t>
            </a:r>
          </a:p>
          <a:p>
            <a:endParaRPr lang="en-US" sz="900" dirty="0" smtClean="0"/>
          </a:p>
          <a:p>
            <a:r>
              <a:rPr lang="en-US" sz="900" dirty="0" smtClean="0"/>
              <a:t>The </a:t>
            </a:r>
            <a:r>
              <a:rPr lang="en-US" sz="900" dirty="0"/>
              <a:t>third column is technology and data science. This domain has recommendations around the application of new technologies as well as how we harness all the data we have in order to ultimately improve care. </a:t>
            </a:r>
          </a:p>
          <a:p>
            <a:endParaRPr lang="en-US" sz="900" dirty="0" smtClean="0"/>
          </a:p>
          <a:p>
            <a:r>
              <a:rPr lang="en-US" sz="900" dirty="0" smtClean="0"/>
              <a:t>The </a:t>
            </a:r>
            <a:r>
              <a:rPr lang="en-US" sz="900" dirty="0"/>
              <a:t>fourth column is the pharmacy technician role, education, and training. It recognizes that there will be additional career paths for the pharmacy technician, and that we need to help technicians develop many advanced roles. </a:t>
            </a:r>
          </a:p>
          <a:p>
            <a:endParaRPr lang="en-US" sz="900" dirty="0" smtClean="0"/>
          </a:p>
          <a:p>
            <a:r>
              <a:rPr lang="en-US" sz="900" dirty="0" smtClean="0"/>
              <a:t>The </a:t>
            </a:r>
            <a:r>
              <a:rPr lang="en-US" sz="900" dirty="0"/>
              <a:t>fifth column is leadership in medication use and safety. Some of the items in this domain include using </a:t>
            </a:r>
            <a:r>
              <a:rPr lang="en-US" sz="900" dirty="0" err="1"/>
              <a:t>pharmacogenomic</a:t>
            </a:r>
            <a:r>
              <a:rPr lang="en-US" sz="900" dirty="0"/>
              <a:t> information in patient-care decisions, leading in medication stewardship, increased public health opportunities to address social determinants of care, chronic illness, and addiction and to support the workforce well-being and resiliency.</a:t>
            </a:r>
          </a:p>
          <a:p>
            <a:endParaRPr lang="en-US" sz="900" dirty="0"/>
          </a:p>
        </p:txBody>
      </p:sp>
      <p:sp>
        <p:nvSpPr>
          <p:cNvPr id="4" name="Slide Number Placeholder 3"/>
          <p:cNvSpPr>
            <a:spLocks noGrp="1"/>
          </p:cNvSpPr>
          <p:nvPr>
            <p:ph type="sldNum" sz="quarter" idx="10"/>
          </p:nvPr>
        </p:nvSpPr>
        <p:spPr>
          <a:xfrm>
            <a:off x="3886200" y="8685213"/>
            <a:ext cx="2971800"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34177456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559983"/>
          </a:xfrm>
        </p:spPr>
        <p:txBody>
          <a:bodyPr/>
          <a:lstStyle/>
          <a:p>
            <a:r>
              <a:rPr lang="en-US" dirty="0" smtClean="0"/>
              <a:t>When submitting a case </a:t>
            </a:r>
            <a:r>
              <a:rPr lang="en-US" dirty="0"/>
              <a:t>study, these are the elements that would be </a:t>
            </a:r>
            <a:r>
              <a:rPr lang="en-US" dirty="0" smtClean="0"/>
              <a:t>requested.</a:t>
            </a:r>
          </a:p>
          <a:p>
            <a:endParaRPr lang="en-US" dirty="0"/>
          </a:p>
          <a:p>
            <a:r>
              <a:rPr lang="en-US" dirty="0" smtClean="0"/>
              <a:t>If </a:t>
            </a:r>
            <a:r>
              <a:rPr lang="en-US" dirty="0"/>
              <a:t>you're working on anything that is advancing any of the initiatives </a:t>
            </a:r>
            <a:r>
              <a:rPr lang="en-US" dirty="0" smtClean="0"/>
              <a:t>ASHP </a:t>
            </a:r>
            <a:r>
              <a:rPr lang="en-US" dirty="0"/>
              <a:t>would love to hear about what you're doing </a:t>
            </a:r>
            <a:r>
              <a:rPr lang="en-US" dirty="0" smtClean="0"/>
              <a:t>and </a:t>
            </a:r>
            <a:r>
              <a:rPr lang="en-US" dirty="0"/>
              <a:t>about the outcomes of your 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803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r>
              <a:rPr lang="en-US" dirty="0"/>
              <a:t>Advocacy and messaging</a:t>
            </a:r>
          </a:p>
          <a:p>
            <a:r>
              <a:rPr lang="en-US" dirty="0"/>
              <a:t>Education</a:t>
            </a:r>
          </a:p>
          <a:p>
            <a:r>
              <a:rPr lang="en-US" dirty="0"/>
              <a:t>Channeling engagement through ASHP Sections/Forums</a:t>
            </a:r>
          </a:p>
          <a:p>
            <a:r>
              <a:rPr lang="en-US" dirty="0"/>
              <a:t>Professional policy needs (e.g., policy topic ideas for ASHP Councils)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907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051050"/>
          </a:xfrm>
        </p:spPr>
        <p:txBody>
          <a:bodyPr/>
          <a:lstStyle/>
          <a:p>
            <a:r>
              <a:rPr lang="en-US" dirty="0" smtClean="0"/>
              <a:t>PAI 2030 introduces </a:t>
            </a:r>
            <a:r>
              <a:rPr lang="en-US" dirty="0"/>
              <a:t>59 contemporary recommendations that reflect changes and anticipate the trends in the healthcare environment. While </a:t>
            </a:r>
            <a:r>
              <a:rPr lang="en-US" dirty="0" smtClean="0"/>
              <a:t>we </a:t>
            </a:r>
            <a:r>
              <a:rPr lang="en-US" dirty="0"/>
              <a:t>did not talk about all 59 recommendations, I hope to have given you a flavor for the kinds of things that are in there, and the future-focused perspective that they take on the things that we should think about over the next decade. Likewise, </a:t>
            </a:r>
            <a:r>
              <a:rPr lang="en-US" dirty="0" smtClean="0"/>
              <a:t>there are a </a:t>
            </a:r>
            <a:r>
              <a:rPr lang="en-US" dirty="0"/>
              <a:t>host of resources that are available to support you as you advance practice.</a:t>
            </a:r>
            <a:endParaRPr lang="en-US" dirty="0" smtClean="0"/>
          </a:p>
          <a:p>
            <a:endParaRPr lang="en-US" dirty="0"/>
          </a:p>
          <a:p>
            <a:endParaRPr lang="en-US" dirty="0"/>
          </a:p>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133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771650"/>
          </a:xfrm>
        </p:spPr>
        <p:txBody>
          <a:bodyPr/>
          <a:lstStyle/>
          <a:p>
            <a:r>
              <a:rPr lang="en-US" dirty="0" smtClean="0"/>
              <a:t>If you have any questions or comments, feel free to contact us or ASHP (contact email on slide) as we would be happy to answer any questions. If you are interested in the self-assessment tool and have any questions, again, they would be happy to help you. We want to hear from you and what you are doing, because you will do some amazing things.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4770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576917"/>
          </a:xfrm>
        </p:spPr>
        <p:txBody>
          <a:bodyPr/>
          <a:lstStyle/>
          <a:p>
            <a:r>
              <a:rPr lang="en-US" dirty="0"/>
              <a:t>I want to thank you </a:t>
            </a:r>
            <a:r>
              <a:rPr lang="en-US" dirty="0" smtClean="0"/>
              <a:t>for taking the time to listen to this presentation.  </a:t>
            </a:r>
          </a:p>
          <a:p>
            <a:endParaRPr lang="en-US" dirty="0"/>
          </a:p>
          <a:p>
            <a:r>
              <a:rPr lang="en-US" dirty="0" smtClean="0"/>
              <a:t>I wish you all the best as you kick off your PAI 2030 efforts to find ways to leverage opportunities to advance the profession and improve patient health and well being over </a:t>
            </a:r>
            <a:r>
              <a:rPr lang="en-US" dirty="0"/>
              <a:t>the next decade.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453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1"/>
            <a:ext cx="5486400" cy="3502478"/>
          </a:xfrm>
        </p:spPr>
        <p:txBody>
          <a:bodyPr/>
          <a:lstStyle/>
          <a:p>
            <a:pPr marL="171450" lvl="0" indent="-171450">
              <a:buFont typeface="Arial" panose="020B0604020202020204" pitchFamily="34" charset="0"/>
              <a:buChar char="•"/>
            </a:pPr>
            <a:r>
              <a:rPr lang="en-US" sz="1000" dirty="0"/>
              <a:t>Building team (champion identification, orientation, tutorial) </a:t>
            </a:r>
          </a:p>
          <a:p>
            <a:pPr marL="171450" lvl="0" indent="-171450">
              <a:buFont typeface="Arial" panose="020B0604020202020204" pitchFamily="34" charset="0"/>
              <a:buChar char="•"/>
            </a:pPr>
            <a:endParaRPr lang="en-US" sz="1000" dirty="0" smtClean="0"/>
          </a:p>
          <a:p>
            <a:pPr marL="171450" lvl="0" indent="-171450">
              <a:buFont typeface="Arial" panose="020B0604020202020204" pitchFamily="34" charset="0"/>
              <a:buChar char="•"/>
            </a:pPr>
            <a:r>
              <a:rPr lang="en-US" sz="1000" dirty="0" smtClean="0"/>
              <a:t>Prepare </a:t>
            </a:r>
            <a:r>
              <a:rPr lang="en-US" sz="1000" dirty="0"/>
              <a:t>to Launch (state affiliate marketing, communication campaign)</a:t>
            </a:r>
          </a:p>
          <a:p>
            <a:pPr marL="171450" lvl="0" indent="-171450">
              <a:buFont typeface="Arial" panose="020B0604020202020204" pitchFamily="34" charset="0"/>
              <a:buChar char="•"/>
            </a:pPr>
            <a:endParaRPr lang="en-US" sz="1000" dirty="0" smtClean="0"/>
          </a:p>
          <a:p>
            <a:pPr marL="171450" lvl="0" indent="-171450">
              <a:buFont typeface="Arial" panose="020B0604020202020204" pitchFamily="34" charset="0"/>
              <a:buChar char="•"/>
            </a:pPr>
            <a:r>
              <a:rPr lang="en-US" sz="1000" dirty="0" smtClean="0"/>
              <a:t>Assess </a:t>
            </a:r>
            <a:r>
              <a:rPr lang="en-US" sz="1000" dirty="0"/>
              <a:t>Current Practice (completion of PAI 2030 Self-Assessment Tool)  </a:t>
            </a:r>
          </a:p>
          <a:p>
            <a:pPr marL="171450" lvl="0" indent="-171450">
              <a:buFont typeface="Arial" panose="020B0604020202020204" pitchFamily="34" charset="0"/>
              <a:buChar char="•"/>
            </a:pPr>
            <a:endParaRPr lang="en-US" sz="1000" dirty="0" smtClean="0"/>
          </a:p>
          <a:p>
            <a:pPr marL="171450" lvl="0" indent="-171450">
              <a:buFont typeface="Arial" panose="020B0604020202020204" pitchFamily="34" charset="0"/>
              <a:buChar char="•"/>
            </a:pPr>
            <a:r>
              <a:rPr lang="en-US" sz="1000" dirty="0" smtClean="0"/>
              <a:t>Create </a:t>
            </a:r>
            <a:r>
              <a:rPr lang="en-US" sz="1000" dirty="0"/>
              <a:t>an Action Plan (review assessment tool action list and assign feasibility and impact)</a:t>
            </a:r>
          </a:p>
          <a:p>
            <a:pPr marL="171450" lvl="0" indent="-171450">
              <a:buFont typeface="Arial" panose="020B0604020202020204" pitchFamily="34" charset="0"/>
              <a:buChar char="•"/>
            </a:pPr>
            <a:endParaRPr lang="en-US" sz="1000" dirty="0" smtClean="0"/>
          </a:p>
          <a:p>
            <a:pPr marL="171450" lvl="0" indent="-171450">
              <a:buFont typeface="Arial" panose="020B0604020202020204" pitchFamily="34" charset="0"/>
              <a:buChar char="•"/>
            </a:pPr>
            <a:r>
              <a:rPr lang="en-US" sz="1000" dirty="0" smtClean="0"/>
              <a:t>Take </a:t>
            </a:r>
            <a:r>
              <a:rPr lang="en-US" sz="1000" dirty="0"/>
              <a:t>Steps to Improve Practice (goal and objective setting, develop plans of action, indicators of progress)</a:t>
            </a:r>
          </a:p>
          <a:p>
            <a:pPr marL="171450" lvl="0" indent="-171450">
              <a:buFont typeface="Arial" panose="020B0604020202020204" pitchFamily="34" charset="0"/>
              <a:buChar char="•"/>
            </a:pPr>
            <a:endParaRPr lang="en-US" sz="1000" dirty="0" smtClean="0"/>
          </a:p>
          <a:p>
            <a:pPr marL="171450" lvl="0" indent="-171450">
              <a:buFont typeface="Arial" panose="020B0604020202020204" pitchFamily="34" charset="0"/>
              <a:buChar char="•"/>
            </a:pPr>
            <a:r>
              <a:rPr lang="en-US" sz="1000" dirty="0" smtClean="0"/>
              <a:t>Monitor </a:t>
            </a:r>
            <a:r>
              <a:rPr lang="en-US" sz="1000" dirty="0"/>
              <a:t>Progress (complete reassessments, sharing results, PAI 2030 Focused Initiative progress); </a:t>
            </a:r>
          </a:p>
          <a:p>
            <a:pPr marL="171450" lvl="0" indent="-171450">
              <a:buFont typeface="Arial" panose="020B0604020202020204" pitchFamily="34" charset="0"/>
              <a:buChar char="•"/>
            </a:pPr>
            <a:endParaRPr lang="en-US" sz="1000" dirty="0" smtClean="0"/>
          </a:p>
          <a:p>
            <a:pPr marL="171450" lvl="0" indent="-171450">
              <a:buFont typeface="Arial" panose="020B0604020202020204" pitchFamily="34" charset="0"/>
              <a:buChar char="•"/>
            </a:pPr>
            <a:r>
              <a:rPr lang="en-US" sz="1000" dirty="0" smtClean="0"/>
              <a:t>Tell </a:t>
            </a:r>
            <a:r>
              <a:rPr lang="en-US" sz="1000" dirty="0"/>
              <a:t>the Story (e.g., case study, podcast, webinar, manuscript submission, playbook)</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650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a:p>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778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088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86200" y="8685213"/>
            <a:ext cx="2971800"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A36D9-25A6-4B93-A313-35ED0746F8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lide Image Placeholder 2"/>
          <p:cNvSpPr>
            <a:spLocks noGrp="1" noRot="1" noChangeAspect="1"/>
          </p:cNvSpPr>
          <p:nvPr>
            <p:ph type="sldImg"/>
          </p:nvPr>
        </p:nvSpPr>
        <p:spPr/>
      </p:sp>
      <p:sp>
        <p:nvSpPr>
          <p:cNvPr id="6" name="Notes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22507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9E7BF-10AF-43FD-B0AC-FF09BE728D39}" type="slidenum">
              <a:rPr lang="en-US" smtClean="0"/>
              <a:t>9</a:t>
            </a:fld>
            <a:endParaRPr lang="en-US"/>
          </a:p>
        </p:txBody>
      </p:sp>
    </p:spTree>
    <p:extLst>
      <p:ext uri="{BB962C8B-B14F-4D97-AF65-F5344CB8AC3E}">
        <p14:creationId xmlns:p14="http://schemas.microsoft.com/office/powerpoint/2010/main" val="3136960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5.xml"/><Relationship Id="rId4" Type="http://schemas.openxmlformats.org/officeDocument/2006/relationships/image" Target="../media/image38.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9.jpeg"/><Relationship Id="rId1" Type="http://schemas.openxmlformats.org/officeDocument/2006/relationships/slideMaster" Target="../slideMasters/slideMaster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38.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9.jpe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38.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9.jpeg"/><Relationship Id="rId1" Type="http://schemas.openxmlformats.org/officeDocument/2006/relationships/slideMaster" Target="../slideMasters/slideMaster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Master" Target="../slideMasters/slideMaster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Master" Target="../slideMasters/slideMaster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9.jpeg"/><Relationship Id="rId1" Type="http://schemas.openxmlformats.org/officeDocument/2006/relationships/slideMaster" Target="../slideMasters/slideMaster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 Id="rId5" Type="http://schemas.openxmlformats.org/officeDocument/2006/relationships/image" Target="../media/image31.png"/><Relationship Id="rId4" Type="http://schemas.openxmlformats.org/officeDocument/2006/relationships/image" Target="../media/image3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person standing in front of a computer&#10;&#10;Description automatically generated">
            <a:extLst>
              <a:ext uri="{FF2B5EF4-FFF2-40B4-BE49-F238E27FC236}">
                <a16:creationId xmlns:a16="http://schemas.microsoft.com/office/drawing/2014/main" id="{AC2D267C-7EDD-CA45-9D75-D975B4474B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Rectangle 6">
            <a:extLst>
              <a:ext uri="{FF2B5EF4-FFF2-40B4-BE49-F238E27FC236}">
                <a16:creationId xmlns:a16="http://schemas.microsoft.com/office/drawing/2014/main" id="{07C25EDA-9FF5-544B-A8D5-E9DAB374622E}"/>
              </a:ext>
            </a:extLst>
          </p:cNvPr>
          <p:cNvSpPr/>
          <p:nvPr userDrawn="1"/>
        </p:nvSpPr>
        <p:spPr>
          <a:xfrm>
            <a:off x="5347559" y="1632156"/>
            <a:ext cx="6844442"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5C70CB-3824-5246-88EE-2CE5A4D0027D}"/>
              </a:ext>
            </a:extLst>
          </p:cNvPr>
          <p:cNvSpPr/>
          <p:nvPr userDrawn="1"/>
        </p:nvSpPr>
        <p:spPr>
          <a:xfrm>
            <a:off x="6096000"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5110" y="4339956"/>
            <a:ext cx="1069613" cy="509442"/>
          </a:xfrm>
          <a:prstGeom prst="rect">
            <a:avLst/>
          </a:prstGeom>
        </p:spPr>
      </p:pic>
      <p:sp>
        <p:nvSpPr>
          <p:cNvPr id="11" name="Text Placeholder 19"/>
          <p:cNvSpPr>
            <a:spLocks noGrp="1"/>
          </p:cNvSpPr>
          <p:nvPr>
            <p:ph type="body" sz="quarter" idx="10"/>
          </p:nvPr>
        </p:nvSpPr>
        <p:spPr>
          <a:xfrm>
            <a:off x="609600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12" name="Text Placeholder 21"/>
          <p:cNvSpPr>
            <a:spLocks noGrp="1"/>
          </p:cNvSpPr>
          <p:nvPr>
            <p:ph type="body" sz="quarter" idx="11"/>
          </p:nvPr>
        </p:nvSpPr>
        <p:spPr>
          <a:xfrm>
            <a:off x="609600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2440166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D5F308-DDD1-CE41-B25B-A8799D663F21}"/>
              </a:ext>
            </a:extLst>
          </p:cNvPr>
          <p:cNvSpPr/>
          <p:nvPr userDrawn="1"/>
        </p:nvSpPr>
        <p:spPr>
          <a:xfrm>
            <a:off x="0" y="0"/>
            <a:ext cx="12191999" cy="6858000"/>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ardrop 6">
            <a:extLst>
              <a:ext uri="{FF2B5EF4-FFF2-40B4-BE49-F238E27FC236}">
                <a16:creationId xmlns:a16="http://schemas.microsoft.com/office/drawing/2014/main" id="{CA23A07C-881D-4F4C-9E34-3737E109589E}"/>
              </a:ext>
            </a:extLst>
          </p:cNvPr>
          <p:cNvSpPr/>
          <p:nvPr userDrawn="1"/>
        </p:nvSpPr>
        <p:spPr>
          <a:xfrm>
            <a:off x="1961706" y="-701341"/>
            <a:ext cx="8268586" cy="8268586"/>
          </a:xfrm>
          <a:prstGeom prst="teardrop">
            <a:avLst/>
          </a:prstGeom>
          <a:solidFill>
            <a:srgbClr val="61C3D7">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B636BA61-4C8F-9344-8B8D-6CE2F63147BB}"/>
              </a:ext>
            </a:extLst>
          </p:cNvPr>
          <p:cNvSpPr/>
          <p:nvPr userDrawn="1"/>
        </p:nvSpPr>
        <p:spPr>
          <a:xfrm>
            <a:off x="3324446" y="657447"/>
            <a:ext cx="5543107" cy="5543107"/>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2D09D29-5751-154E-971D-419C3FCD78D7}"/>
              </a:ext>
            </a:extLst>
          </p:cNvPr>
          <p:cNvCxnSpPr>
            <a:cxnSpLocks/>
          </p:cNvCxnSpPr>
          <p:nvPr userDrawn="1"/>
        </p:nvCxnSpPr>
        <p:spPr>
          <a:xfrm>
            <a:off x="5915245" y="2427779"/>
            <a:ext cx="361508" cy="0"/>
          </a:xfrm>
          <a:prstGeom prst="line">
            <a:avLst/>
          </a:prstGeom>
          <a:ln w="31750">
            <a:solidFill>
              <a:srgbClr val="F7C024"/>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3777241" y="2581275"/>
            <a:ext cx="4682547" cy="1862138"/>
          </a:xfrm>
          <a:prstGeom prst="rect">
            <a:avLst/>
          </a:prstGeom>
        </p:spPr>
        <p:txBody>
          <a:bodyPr>
            <a:normAutofit/>
          </a:bodyPr>
          <a:lstStyle>
            <a:lvl1pPr marL="0" indent="0" algn="ctr">
              <a:buNone/>
              <a:defRPr sz="3600">
                <a:solidFill>
                  <a:schemeClr val="bg1"/>
                </a:solidFill>
                <a:latin typeface="Franklin Gothic Medium" panose="020B06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23547726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2" name="Text Placeholder 17"/>
          <p:cNvSpPr>
            <a:spLocks noGrp="1"/>
          </p:cNvSpPr>
          <p:nvPr>
            <p:ph type="body" sz="quarter" idx="10"/>
          </p:nvPr>
        </p:nvSpPr>
        <p:spPr>
          <a:xfrm>
            <a:off x="504350" y="436565"/>
            <a:ext cx="5725535" cy="631825"/>
          </a:xfrm>
          <a:prstGeom prst="rect">
            <a:avLst/>
          </a:prstGeom>
        </p:spPr>
        <p:txBody>
          <a:bodyPr>
            <a:noAutofit/>
          </a:bodyPr>
          <a:lstStyle>
            <a:lvl1pPr marL="0" indent="0">
              <a:buNone/>
              <a:defRPr sz="3000">
                <a:solidFill>
                  <a:srgbClr val="7F7F7F"/>
                </a:solidFill>
                <a:latin typeface="Franklin Gothic Medium" panose="020B0603020102020204" pitchFamily="34" charset="0"/>
              </a:defRPr>
            </a:lvl1pPr>
          </a:lstStyle>
          <a:p>
            <a:pPr lvl="0"/>
            <a:endParaRPr lang="en-US" dirty="0"/>
          </a:p>
        </p:txBody>
      </p:sp>
      <p:sp>
        <p:nvSpPr>
          <p:cNvPr id="13" name="Text Placeholder 19"/>
          <p:cNvSpPr>
            <a:spLocks noGrp="1"/>
          </p:cNvSpPr>
          <p:nvPr>
            <p:ph type="body" sz="quarter" idx="11"/>
          </p:nvPr>
        </p:nvSpPr>
        <p:spPr>
          <a:xfrm>
            <a:off x="1427164" y="1743077"/>
            <a:ext cx="4802187" cy="257175"/>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14" name="Text Placeholder 21"/>
          <p:cNvSpPr>
            <a:spLocks noGrp="1"/>
          </p:cNvSpPr>
          <p:nvPr>
            <p:ph type="body" sz="quarter" idx="12"/>
          </p:nvPr>
        </p:nvSpPr>
        <p:spPr>
          <a:xfrm>
            <a:off x="1427164" y="2076452"/>
            <a:ext cx="4802187" cy="709613"/>
          </a:xfrm>
          <a:prstGeom prst="rect">
            <a:avLst/>
          </a:prstGeom>
        </p:spPr>
        <p:txBody>
          <a:bodyPr>
            <a:normAutofit/>
          </a:bodyPr>
          <a:lstStyle>
            <a:lvl1pPr marL="0" indent="0">
              <a:buNone/>
              <a:defRPr sz="1050">
                <a:solidFill>
                  <a:schemeClr val="tx1"/>
                </a:solidFill>
                <a:latin typeface="Franklin Gothic Book" panose="020B0503020102020204" pitchFamily="34" charset="0"/>
              </a:defRPr>
            </a:lvl1pPr>
          </a:lstStyle>
          <a:p>
            <a:pPr lvl="0"/>
            <a:endParaRPr lang="en-US" dirty="0"/>
          </a:p>
        </p:txBody>
      </p:sp>
      <p:sp>
        <p:nvSpPr>
          <p:cNvPr id="15" name="Text Placeholder 19"/>
          <p:cNvSpPr>
            <a:spLocks noGrp="1"/>
          </p:cNvSpPr>
          <p:nvPr>
            <p:ph type="body" sz="quarter" idx="13"/>
          </p:nvPr>
        </p:nvSpPr>
        <p:spPr>
          <a:xfrm>
            <a:off x="1427164" y="3391513"/>
            <a:ext cx="4802187" cy="257175"/>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16" name="Text Placeholder 21"/>
          <p:cNvSpPr>
            <a:spLocks noGrp="1"/>
          </p:cNvSpPr>
          <p:nvPr>
            <p:ph type="body" sz="quarter" idx="14"/>
          </p:nvPr>
        </p:nvSpPr>
        <p:spPr>
          <a:xfrm>
            <a:off x="1427164" y="3724887"/>
            <a:ext cx="4802187" cy="709613"/>
          </a:xfrm>
          <a:prstGeom prst="rect">
            <a:avLst/>
          </a:prstGeom>
        </p:spPr>
        <p:txBody>
          <a:bodyPr>
            <a:normAutofit/>
          </a:bodyPr>
          <a:lstStyle>
            <a:lvl1pPr marL="0" indent="0">
              <a:buNone/>
              <a:defRPr sz="1050">
                <a:solidFill>
                  <a:schemeClr val="tx1"/>
                </a:solidFill>
                <a:latin typeface="Franklin Gothic Book" panose="020B0503020102020204" pitchFamily="34" charset="0"/>
              </a:defRPr>
            </a:lvl1pPr>
          </a:lstStyle>
          <a:p>
            <a:pPr lvl="0"/>
            <a:endParaRPr lang="en-US" dirty="0"/>
          </a:p>
        </p:txBody>
      </p:sp>
      <p:sp>
        <p:nvSpPr>
          <p:cNvPr id="17" name="Text Placeholder 19"/>
          <p:cNvSpPr>
            <a:spLocks noGrp="1"/>
          </p:cNvSpPr>
          <p:nvPr>
            <p:ph type="body" sz="quarter" idx="15"/>
          </p:nvPr>
        </p:nvSpPr>
        <p:spPr>
          <a:xfrm>
            <a:off x="1427164" y="5040435"/>
            <a:ext cx="4802187" cy="257175"/>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18" name="Text Placeholder 21"/>
          <p:cNvSpPr>
            <a:spLocks noGrp="1"/>
          </p:cNvSpPr>
          <p:nvPr>
            <p:ph type="body" sz="quarter" idx="16"/>
          </p:nvPr>
        </p:nvSpPr>
        <p:spPr>
          <a:xfrm>
            <a:off x="1427164" y="5373810"/>
            <a:ext cx="4802187" cy="709613"/>
          </a:xfrm>
          <a:prstGeom prst="rect">
            <a:avLst/>
          </a:prstGeom>
        </p:spPr>
        <p:txBody>
          <a:bodyPr>
            <a:normAutofit/>
          </a:bodyPr>
          <a:lstStyle>
            <a:lvl1pPr marL="0" indent="0">
              <a:buNone/>
              <a:defRPr sz="1050">
                <a:solidFill>
                  <a:schemeClr val="tx1"/>
                </a:solidFill>
                <a:latin typeface="Franklin Gothic Book" panose="020B0503020102020204" pitchFamily="34" charset="0"/>
              </a:defRPr>
            </a:lvl1pPr>
          </a:lstStyle>
          <a:p>
            <a:pPr lvl="0"/>
            <a:endParaRPr lang="en-US" dirty="0"/>
          </a:p>
        </p:txBody>
      </p:sp>
      <p:sp>
        <p:nvSpPr>
          <p:cNvPr id="20" name="Picture Placeholder 19"/>
          <p:cNvSpPr>
            <a:spLocks noGrp="1"/>
          </p:cNvSpPr>
          <p:nvPr>
            <p:ph type="pic" sz="quarter" idx="17"/>
          </p:nvPr>
        </p:nvSpPr>
        <p:spPr>
          <a:xfrm>
            <a:off x="6554789" y="0"/>
            <a:ext cx="5637212" cy="6858000"/>
          </a:xfrm>
          <a:prstGeom prst="rect">
            <a:avLst/>
          </a:prstGeom>
        </p:spPr>
        <p:txBody>
          <a:bodyPr/>
          <a:lstStyle>
            <a:lvl1pPr marL="0" indent="0">
              <a:buNone/>
              <a:defRPr sz="825">
                <a:latin typeface="+mj-lt"/>
              </a:defRPr>
            </a:lvl1pPr>
          </a:lstStyle>
          <a:p>
            <a:endParaRPr lang="en-US" dirty="0"/>
          </a:p>
        </p:txBody>
      </p:sp>
    </p:spTree>
    <p:extLst>
      <p:ext uri="{BB962C8B-B14F-4D97-AF65-F5344CB8AC3E}">
        <p14:creationId xmlns:p14="http://schemas.microsoft.com/office/powerpoint/2010/main" val="13714322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28674" y="1439"/>
            <a:ext cx="4073393" cy="3424646"/>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 y="-8792"/>
            <a:ext cx="4051273" cy="3437793"/>
          </a:xfrm>
          <a:prstGeom prst="rect">
            <a:avLst/>
          </a:prstGeom>
        </p:spPr>
      </p:pic>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58629" y="3422845"/>
            <a:ext cx="4070263" cy="3436785"/>
          </a:xfrm>
          <a:prstGeom prst="rect">
            <a:avLst/>
          </a:prstGeom>
        </p:spPr>
      </p:pic>
      <p:sp>
        <p:nvSpPr>
          <p:cNvPr id="15" name="Text Placeholder 14"/>
          <p:cNvSpPr>
            <a:spLocks noGrp="1"/>
          </p:cNvSpPr>
          <p:nvPr>
            <p:ph type="body" sz="quarter" idx="10"/>
          </p:nvPr>
        </p:nvSpPr>
        <p:spPr>
          <a:xfrm>
            <a:off x="573076" y="5657850"/>
            <a:ext cx="2905125" cy="495300"/>
          </a:xfrm>
          <a:prstGeom prst="rect">
            <a:avLst/>
          </a:prstGeom>
        </p:spPr>
        <p:txBody>
          <a:bodyPr>
            <a:normAutofit/>
          </a:bodyPr>
          <a:lstStyle>
            <a:lvl1pPr marL="0" indent="0" algn="ctr">
              <a:buNone/>
              <a:defRPr sz="1800">
                <a:solidFill>
                  <a:schemeClr val="bg1"/>
                </a:solidFill>
                <a:latin typeface="Franklin Gothic Medium" panose="020B0603020102020204" pitchFamily="34" charset="0"/>
              </a:defRPr>
            </a:lvl1pPr>
          </a:lstStyle>
          <a:p>
            <a:pPr lvl="0"/>
            <a:endParaRPr lang="en-US" dirty="0"/>
          </a:p>
        </p:txBody>
      </p:sp>
      <p:sp>
        <p:nvSpPr>
          <p:cNvPr id="16" name="Text Placeholder 14"/>
          <p:cNvSpPr>
            <a:spLocks noGrp="1"/>
          </p:cNvSpPr>
          <p:nvPr>
            <p:ph type="body" sz="quarter" idx="11"/>
          </p:nvPr>
        </p:nvSpPr>
        <p:spPr>
          <a:xfrm>
            <a:off x="4637412" y="2263746"/>
            <a:ext cx="2905125" cy="495300"/>
          </a:xfrm>
          <a:prstGeom prst="rect">
            <a:avLst/>
          </a:prstGeom>
        </p:spPr>
        <p:txBody>
          <a:bodyPr>
            <a:normAutofit/>
          </a:bodyPr>
          <a:lstStyle>
            <a:lvl1pPr marL="0" indent="0" algn="ctr">
              <a:buNone/>
              <a:defRPr sz="1800">
                <a:solidFill>
                  <a:schemeClr val="bg1"/>
                </a:solidFill>
                <a:latin typeface="Franklin Gothic Medium" panose="020B0603020102020204" pitchFamily="34" charset="0"/>
              </a:defRPr>
            </a:lvl1pPr>
          </a:lstStyle>
          <a:p>
            <a:pPr lvl="0"/>
            <a:endParaRPr lang="en-US" dirty="0"/>
          </a:p>
        </p:txBody>
      </p:sp>
      <p:sp>
        <p:nvSpPr>
          <p:cNvPr id="17" name="Text Placeholder 14"/>
          <p:cNvSpPr>
            <a:spLocks noGrp="1"/>
          </p:cNvSpPr>
          <p:nvPr>
            <p:ph type="body" sz="quarter" idx="12"/>
          </p:nvPr>
        </p:nvSpPr>
        <p:spPr>
          <a:xfrm>
            <a:off x="8707883" y="5657850"/>
            <a:ext cx="2905125" cy="495300"/>
          </a:xfrm>
          <a:prstGeom prst="rect">
            <a:avLst/>
          </a:prstGeom>
        </p:spPr>
        <p:txBody>
          <a:bodyPr>
            <a:normAutofit/>
          </a:bodyPr>
          <a:lstStyle>
            <a:lvl1pPr marL="0" indent="0" algn="ctr">
              <a:buNone/>
              <a:defRPr sz="1800">
                <a:solidFill>
                  <a:schemeClr val="bg1"/>
                </a:solidFill>
                <a:latin typeface="Franklin Gothic Medium" panose="020B0603020102020204" pitchFamily="34" charset="0"/>
              </a:defRPr>
            </a:lvl1pPr>
          </a:lstStyle>
          <a:p>
            <a:pPr lvl="0"/>
            <a:endParaRPr lang="en-US" dirty="0"/>
          </a:p>
        </p:txBody>
      </p:sp>
      <p:sp>
        <p:nvSpPr>
          <p:cNvPr id="19" name="Picture Placeholder 18"/>
          <p:cNvSpPr>
            <a:spLocks noGrp="1"/>
          </p:cNvSpPr>
          <p:nvPr>
            <p:ph type="pic" sz="quarter" idx="13"/>
          </p:nvPr>
        </p:nvSpPr>
        <p:spPr>
          <a:xfrm>
            <a:off x="1431912" y="4213227"/>
            <a:ext cx="1187451" cy="1076325"/>
          </a:xfrm>
          <a:prstGeom prst="rect">
            <a:avLst/>
          </a:prstGeom>
        </p:spPr>
        <p:txBody>
          <a:bodyPr>
            <a:normAutofit/>
          </a:bodyPr>
          <a:lstStyle>
            <a:lvl1pPr marL="0" indent="0" algn="ctr">
              <a:buNone/>
              <a:defRPr sz="1050"/>
            </a:lvl1pPr>
          </a:lstStyle>
          <a:p>
            <a:endParaRPr lang="en-US" dirty="0"/>
          </a:p>
        </p:txBody>
      </p:sp>
      <p:sp>
        <p:nvSpPr>
          <p:cNvPr id="20" name="Picture Placeholder 18"/>
          <p:cNvSpPr>
            <a:spLocks noGrp="1"/>
          </p:cNvSpPr>
          <p:nvPr>
            <p:ph type="pic" sz="quarter" idx="14"/>
          </p:nvPr>
        </p:nvSpPr>
        <p:spPr>
          <a:xfrm>
            <a:off x="5496248" y="855524"/>
            <a:ext cx="1187451" cy="1076325"/>
          </a:xfrm>
          <a:prstGeom prst="rect">
            <a:avLst/>
          </a:prstGeom>
        </p:spPr>
        <p:txBody>
          <a:bodyPr>
            <a:normAutofit/>
          </a:bodyPr>
          <a:lstStyle>
            <a:lvl1pPr marL="0" indent="0" algn="ctr">
              <a:buNone/>
              <a:defRPr sz="1050"/>
            </a:lvl1pPr>
          </a:lstStyle>
          <a:p>
            <a:endParaRPr lang="en-US" dirty="0"/>
          </a:p>
        </p:txBody>
      </p:sp>
      <p:sp>
        <p:nvSpPr>
          <p:cNvPr id="21" name="Picture Placeholder 18"/>
          <p:cNvSpPr>
            <a:spLocks noGrp="1"/>
          </p:cNvSpPr>
          <p:nvPr>
            <p:ph type="pic" sz="quarter" idx="15"/>
          </p:nvPr>
        </p:nvSpPr>
        <p:spPr>
          <a:xfrm>
            <a:off x="9566719" y="4213227"/>
            <a:ext cx="1187451" cy="1076325"/>
          </a:xfrm>
          <a:prstGeom prst="rect">
            <a:avLst/>
          </a:prstGeom>
        </p:spPr>
        <p:txBody>
          <a:bodyPr>
            <a:normAutofit/>
          </a:bodyPr>
          <a:lstStyle>
            <a:lvl1pPr marL="0" indent="0" algn="ctr">
              <a:buNone/>
              <a:defRPr sz="1050"/>
            </a:lvl1pPr>
          </a:lstStyle>
          <a:p>
            <a:endParaRPr lang="en-US" dirty="0"/>
          </a:p>
        </p:txBody>
      </p:sp>
    </p:spTree>
    <p:extLst>
      <p:ext uri="{BB962C8B-B14F-4D97-AF65-F5344CB8AC3E}">
        <p14:creationId xmlns:p14="http://schemas.microsoft.com/office/powerpoint/2010/main" val="27796735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B7339AD-B157-FA43-A0D3-35C110D4C4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3" y="6097245"/>
            <a:ext cx="1172039" cy="608667"/>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t="-1"/>
          <a:stretch/>
        </p:blipFill>
        <p:spPr>
          <a:xfrm>
            <a:off x="0" y="0"/>
            <a:ext cx="6093125" cy="334301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3125" y="2"/>
            <a:ext cx="6098875" cy="3338423"/>
          </a:xfrm>
          <a:prstGeom prst="rect">
            <a:avLst/>
          </a:prstGeom>
        </p:spPr>
      </p:pic>
      <p:cxnSp>
        <p:nvCxnSpPr>
          <p:cNvPr id="8" name="Straight Connector 7">
            <a:extLst>
              <a:ext uri="{FF2B5EF4-FFF2-40B4-BE49-F238E27FC236}">
                <a16:creationId xmlns:a16="http://schemas.microsoft.com/office/drawing/2014/main" id="{BE1116BD-28A8-4C46-8428-8026DA78747C}"/>
              </a:ext>
            </a:extLst>
          </p:cNvPr>
          <p:cNvCxnSpPr>
            <a:cxnSpLocks/>
          </p:cNvCxnSpPr>
          <p:nvPr userDrawn="1"/>
        </p:nvCxnSpPr>
        <p:spPr>
          <a:xfrm>
            <a:off x="575011" y="3844631"/>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userDrawn="1"/>
        </p:nvGrpSpPr>
        <p:grpSpPr>
          <a:xfrm>
            <a:off x="5819615" y="3609235"/>
            <a:ext cx="514773" cy="514773"/>
            <a:chOff x="6263996" y="3489589"/>
            <a:chExt cx="514773" cy="514773"/>
          </a:xfrm>
        </p:grpSpPr>
        <p:sp>
          <p:nvSpPr>
            <p:cNvPr id="10" name="Teardrop 9">
              <a:extLst>
                <a:ext uri="{FF2B5EF4-FFF2-40B4-BE49-F238E27FC236}">
                  <a16:creationId xmlns:a16="http://schemas.microsoft.com/office/drawing/2014/main" id="{A7D096A9-0B0B-B144-A403-9B030986D811}"/>
                </a:ext>
              </a:extLst>
            </p:cNvPr>
            <p:cNvSpPr/>
            <p:nvPr/>
          </p:nvSpPr>
          <p:spPr>
            <a:xfrm>
              <a:off x="6263996" y="3489589"/>
              <a:ext cx="514773" cy="514773"/>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2782" y="3518375"/>
              <a:ext cx="457200" cy="457200"/>
            </a:xfrm>
            <a:prstGeom prst="rect">
              <a:avLst/>
            </a:prstGeom>
          </p:spPr>
        </p:pic>
      </p:grpSp>
      <p:grpSp>
        <p:nvGrpSpPr>
          <p:cNvPr id="12" name="Group 11"/>
          <p:cNvGrpSpPr/>
          <p:nvPr userDrawn="1"/>
        </p:nvGrpSpPr>
        <p:grpSpPr>
          <a:xfrm>
            <a:off x="5819615" y="5071535"/>
            <a:ext cx="514773" cy="514773"/>
            <a:chOff x="6263996" y="5326808"/>
            <a:chExt cx="514773" cy="514773"/>
          </a:xfrm>
        </p:grpSpPr>
        <p:sp>
          <p:nvSpPr>
            <p:cNvPr id="13" name="Teardrop 12">
              <a:extLst>
                <a:ext uri="{FF2B5EF4-FFF2-40B4-BE49-F238E27FC236}">
                  <a16:creationId xmlns:a16="http://schemas.microsoft.com/office/drawing/2014/main" id="{99F822B1-5A64-194A-9D83-0131A084504B}"/>
                </a:ext>
              </a:extLst>
            </p:cNvPr>
            <p:cNvSpPr/>
            <p:nvPr/>
          </p:nvSpPr>
          <p:spPr>
            <a:xfrm>
              <a:off x="6263996" y="5326808"/>
              <a:ext cx="514773" cy="514773"/>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2782" y="5355594"/>
              <a:ext cx="457200" cy="457200"/>
            </a:xfrm>
            <a:prstGeom prst="rect">
              <a:avLst/>
            </a:prstGeom>
          </p:spPr>
        </p:pic>
      </p:grpSp>
      <p:sp>
        <p:nvSpPr>
          <p:cNvPr id="16" name="Text Placeholder 15"/>
          <p:cNvSpPr>
            <a:spLocks noGrp="1"/>
          </p:cNvSpPr>
          <p:nvPr>
            <p:ph type="body" sz="quarter" idx="10"/>
          </p:nvPr>
        </p:nvSpPr>
        <p:spPr>
          <a:xfrm>
            <a:off x="574676" y="4094163"/>
            <a:ext cx="4151313" cy="1719262"/>
          </a:xfrm>
          <a:prstGeom prst="rect">
            <a:avLst/>
          </a:prstGeom>
        </p:spPr>
        <p:txBody>
          <a:bodyPr>
            <a:normAutofit/>
          </a:bodyPr>
          <a:lstStyle>
            <a:lvl1pPr marL="0" indent="0">
              <a:lnSpc>
                <a:spcPts val="2250"/>
              </a:lnSpc>
              <a:spcBef>
                <a:spcPts val="0"/>
              </a:spcBef>
              <a:buNone/>
              <a:defRPr sz="1800">
                <a:solidFill>
                  <a:schemeClr val="tx1"/>
                </a:solidFill>
                <a:latin typeface="Garamond" panose="02020404030301010803" pitchFamily="18" charset="0"/>
              </a:defRPr>
            </a:lvl1pPr>
          </a:lstStyle>
          <a:p>
            <a:pPr lvl="0"/>
            <a:endParaRPr lang="en-US" dirty="0"/>
          </a:p>
        </p:txBody>
      </p:sp>
      <p:sp>
        <p:nvSpPr>
          <p:cNvPr id="18" name="Text Placeholder 17"/>
          <p:cNvSpPr>
            <a:spLocks noGrp="1"/>
          </p:cNvSpPr>
          <p:nvPr>
            <p:ph type="body" sz="quarter" idx="11"/>
          </p:nvPr>
        </p:nvSpPr>
        <p:spPr>
          <a:xfrm>
            <a:off x="6469180" y="3609977"/>
            <a:ext cx="4743451" cy="346075"/>
          </a:xfrm>
          <a:prstGeom prst="rect">
            <a:avLst/>
          </a:prstGeom>
        </p:spPr>
        <p:txBody>
          <a:bodyPr>
            <a:noAutofit/>
          </a:bodyPr>
          <a:lstStyle>
            <a:lvl1pPr marL="0" indent="0">
              <a:buNone/>
              <a:defRPr sz="1800">
                <a:solidFill>
                  <a:srgbClr val="006EB7"/>
                </a:solidFill>
                <a:latin typeface="Franklin Gothic Medium" panose="020B0603020102020204" pitchFamily="34" charset="0"/>
              </a:defRPr>
            </a:lvl1pPr>
          </a:lstStyle>
          <a:p>
            <a:pPr lvl="0"/>
            <a:endParaRPr lang="en-US" dirty="0"/>
          </a:p>
        </p:txBody>
      </p:sp>
      <p:sp>
        <p:nvSpPr>
          <p:cNvPr id="23" name="Text Placeholder 22"/>
          <p:cNvSpPr>
            <a:spLocks noGrp="1"/>
          </p:cNvSpPr>
          <p:nvPr>
            <p:ph type="body" sz="quarter" idx="12"/>
          </p:nvPr>
        </p:nvSpPr>
        <p:spPr>
          <a:xfrm>
            <a:off x="6469181" y="4034343"/>
            <a:ext cx="4745736" cy="708025"/>
          </a:xfrm>
          <a:prstGeom prst="rect">
            <a:avLst/>
          </a:prstGeom>
        </p:spPr>
        <p:txBody>
          <a:bodyPr>
            <a:normAutofit/>
          </a:bodyPr>
          <a:lstStyle>
            <a:lvl1pPr marL="0" indent="0">
              <a:buNone/>
              <a:defRPr sz="1350">
                <a:latin typeface="Franklin Gothic Book" panose="020B0503020102020204" pitchFamily="34" charset="0"/>
              </a:defRPr>
            </a:lvl1pPr>
          </a:lstStyle>
          <a:p>
            <a:pPr lvl="0"/>
            <a:endParaRPr lang="en-US" dirty="0"/>
          </a:p>
        </p:txBody>
      </p:sp>
      <p:sp>
        <p:nvSpPr>
          <p:cNvPr id="24" name="Text Placeholder 17"/>
          <p:cNvSpPr>
            <a:spLocks noGrp="1"/>
          </p:cNvSpPr>
          <p:nvPr>
            <p:ph type="body" sz="quarter" idx="13"/>
          </p:nvPr>
        </p:nvSpPr>
        <p:spPr>
          <a:xfrm>
            <a:off x="6469180" y="5069881"/>
            <a:ext cx="4743451" cy="346075"/>
          </a:xfrm>
          <a:prstGeom prst="rect">
            <a:avLst/>
          </a:prstGeom>
        </p:spPr>
        <p:txBody>
          <a:bodyPr>
            <a:noAutofit/>
          </a:bodyPr>
          <a:lstStyle>
            <a:lvl1pPr marL="0" indent="0">
              <a:buNone/>
              <a:defRPr sz="1800">
                <a:solidFill>
                  <a:srgbClr val="006EB7"/>
                </a:solidFill>
                <a:latin typeface="Franklin Gothic Medium" panose="020B0603020102020204" pitchFamily="34" charset="0"/>
              </a:defRPr>
            </a:lvl1pPr>
          </a:lstStyle>
          <a:p>
            <a:pPr lvl="0"/>
            <a:endParaRPr lang="en-US" dirty="0"/>
          </a:p>
        </p:txBody>
      </p:sp>
      <p:sp>
        <p:nvSpPr>
          <p:cNvPr id="25" name="Text Placeholder 22"/>
          <p:cNvSpPr>
            <a:spLocks noGrp="1"/>
          </p:cNvSpPr>
          <p:nvPr>
            <p:ph type="body" sz="quarter" idx="14"/>
          </p:nvPr>
        </p:nvSpPr>
        <p:spPr>
          <a:xfrm>
            <a:off x="6469181" y="5494247"/>
            <a:ext cx="4745736" cy="708025"/>
          </a:xfrm>
          <a:prstGeom prst="rect">
            <a:avLst/>
          </a:prstGeom>
        </p:spPr>
        <p:txBody>
          <a:bodyPr>
            <a:normAutofit/>
          </a:bodyPr>
          <a:lstStyle>
            <a:lvl1pPr marL="0" indent="0">
              <a:buNone/>
              <a:defRPr sz="1350">
                <a:latin typeface="Franklin Gothic Book" panose="020B0503020102020204" pitchFamily="34" charset="0"/>
              </a:defRPr>
            </a:lvl1pPr>
          </a:lstStyle>
          <a:p>
            <a:pPr lvl="0"/>
            <a:endParaRPr lang="en-US" dirty="0"/>
          </a:p>
        </p:txBody>
      </p:sp>
    </p:spTree>
    <p:extLst>
      <p:ext uri="{BB962C8B-B14F-4D97-AF65-F5344CB8AC3E}">
        <p14:creationId xmlns:p14="http://schemas.microsoft.com/office/powerpoint/2010/main" val="35079372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7339AD-B157-FA43-A0D3-35C110D4C4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2" y="6097243"/>
            <a:ext cx="1172039" cy="608667"/>
          </a:xfrm>
          <a:prstGeom prst="rect">
            <a:avLst/>
          </a:prstGeom>
        </p:spPr>
      </p:pic>
      <p:sp>
        <p:nvSpPr>
          <p:cNvPr id="10" name="Text Placeholder 9"/>
          <p:cNvSpPr>
            <a:spLocks noGrp="1"/>
          </p:cNvSpPr>
          <p:nvPr>
            <p:ph type="body" sz="quarter" idx="10"/>
          </p:nvPr>
        </p:nvSpPr>
        <p:spPr>
          <a:xfrm>
            <a:off x="606057" y="606930"/>
            <a:ext cx="7486650" cy="5556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a:t>Edit Master text styles</a:t>
            </a:r>
          </a:p>
        </p:txBody>
      </p:sp>
    </p:spTree>
    <p:extLst>
      <p:ext uri="{BB962C8B-B14F-4D97-AF65-F5344CB8AC3E}">
        <p14:creationId xmlns:p14="http://schemas.microsoft.com/office/powerpoint/2010/main" val="8133809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45"/>
          <a:stretch/>
        </p:blipFill>
        <p:spPr>
          <a:xfrm>
            <a:off x="0" y="12700"/>
            <a:ext cx="12192000" cy="6845300"/>
          </a:xfrm>
          <a:prstGeom prst="rect">
            <a:avLst/>
          </a:prstGeom>
        </p:spPr>
      </p:pic>
      <p:sp>
        <p:nvSpPr>
          <p:cNvPr id="4" name="Rectangle 3"/>
          <p:cNvSpPr/>
          <p:nvPr userDrawn="1"/>
        </p:nvSpPr>
        <p:spPr>
          <a:xfrm>
            <a:off x="0" y="1747636"/>
            <a:ext cx="6846401" cy="4371211"/>
          </a:xfrm>
          <a:prstGeom prst="rect">
            <a:avLst/>
          </a:prstGeom>
          <a:solidFill>
            <a:srgbClr val="1963A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0" y="2663909"/>
            <a:ext cx="6096000" cy="2538664"/>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5C8CCD7-0AFF-804B-8BEE-2DBF986122D8}"/>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4739547" y="4438484"/>
            <a:ext cx="1066695" cy="507167"/>
          </a:xfrm>
          <a:prstGeom prst="rect">
            <a:avLst/>
          </a:prstGeom>
          <a:effectLst/>
        </p:spPr>
      </p:pic>
      <p:sp>
        <p:nvSpPr>
          <p:cNvPr id="7" name="Text Placeholder 19"/>
          <p:cNvSpPr>
            <a:spLocks noGrp="1"/>
          </p:cNvSpPr>
          <p:nvPr>
            <p:ph type="body" sz="quarter" idx="10"/>
          </p:nvPr>
        </p:nvSpPr>
        <p:spPr>
          <a:xfrm>
            <a:off x="208977" y="3283953"/>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a:t>Edit Master text styles</a:t>
            </a:r>
          </a:p>
        </p:txBody>
      </p:sp>
      <p:sp>
        <p:nvSpPr>
          <p:cNvPr id="8" name="Text Placeholder 21"/>
          <p:cNvSpPr>
            <a:spLocks noGrp="1"/>
          </p:cNvSpPr>
          <p:nvPr>
            <p:ph type="body" sz="quarter" idx="11"/>
          </p:nvPr>
        </p:nvSpPr>
        <p:spPr>
          <a:xfrm>
            <a:off x="208977" y="3933241"/>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a:t>Edit Master text styles</a:t>
            </a:r>
          </a:p>
        </p:txBody>
      </p:sp>
      <p:cxnSp>
        <p:nvCxnSpPr>
          <p:cNvPr id="9" name="Straight Connector 8">
            <a:extLst>
              <a:ext uri="{FF2B5EF4-FFF2-40B4-BE49-F238E27FC236}">
                <a16:creationId xmlns:a16="http://schemas.microsoft.com/office/drawing/2014/main" id="{6ED31154-BFE2-954E-A85A-55E8FBBD04BF}"/>
              </a:ext>
            </a:extLst>
          </p:cNvPr>
          <p:cNvCxnSpPr>
            <a:cxnSpLocks/>
          </p:cNvCxnSpPr>
          <p:nvPr userDrawn="1"/>
        </p:nvCxnSpPr>
        <p:spPr>
          <a:xfrm>
            <a:off x="5444734" y="3283953"/>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6544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23623"/>
          <a:stretch/>
        </p:blipFill>
        <p:spPr>
          <a:xfrm>
            <a:off x="2840" y="-1"/>
            <a:ext cx="12189160" cy="6896101"/>
          </a:xfrm>
          <a:prstGeom prst="rect">
            <a:avLst/>
          </a:prstGeom>
        </p:spPr>
      </p:pic>
      <p:sp>
        <p:nvSpPr>
          <p:cNvPr id="13" name="Rectangle 12">
            <a:extLst>
              <a:ext uri="{FF2B5EF4-FFF2-40B4-BE49-F238E27FC236}">
                <a16:creationId xmlns:a16="http://schemas.microsoft.com/office/drawing/2014/main" id="{07C25EDA-9FF5-544B-A8D5-E9DAB374622E}"/>
              </a:ext>
            </a:extLst>
          </p:cNvPr>
          <p:cNvSpPr/>
          <p:nvPr userDrawn="1"/>
        </p:nvSpPr>
        <p:spPr>
          <a:xfrm>
            <a:off x="6433" y="1632156"/>
            <a:ext cx="6844442"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5C70CB-3824-5246-88EE-2CE5A4D0027D}"/>
              </a:ext>
            </a:extLst>
          </p:cNvPr>
          <p:cNvSpPr/>
          <p:nvPr userDrawn="1"/>
        </p:nvSpPr>
        <p:spPr>
          <a:xfrm>
            <a:off x="2840"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ED31154-BFE2-954E-A85A-55E8FBBD04BF}"/>
              </a:ext>
            </a:extLst>
          </p:cNvPr>
          <p:cNvCxnSpPr>
            <a:cxnSpLocks/>
          </p:cNvCxnSpPr>
          <p:nvPr userDrawn="1"/>
        </p:nvCxnSpPr>
        <p:spPr>
          <a:xfrm>
            <a:off x="519613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0"/>
          </p:nvPr>
        </p:nvSpPr>
        <p:spPr>
          <a:xfrm>
            <a:off x="284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22" name="Text Placeholder 21"/>
          <p:cNvSpPr>
            <a:spLocks noGrp="1"/>
          </p:cNvSpPr>
          <p:nvPr>
            <p:ph type="body" sz="quarter" idx="11"/>
          </p:nvPr>
        </p:nvSpPr>
        <p:spPr>
          <a:xfrm>
            <a:off x="284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2086" y="4342231"/>
            <a:ext cx="1069613" cy="509442"/>
          </a:xfrm>
          <a:prstGeom prst="rect">
            <a:avLst/>
          </a:prstGeom>
        </p:spPr>
      </p:pic>
    </p:spTree>
    <p:extLst>
      <p:ext uri="{BB962C8B-B14F-4D97-AF65-F5344CB8AC3E}">
        <p14:creationId xmlns:p14="http://schemas.microsoft.com/office/powerpoint/2010/main" val="336171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cxnSp>
        <p:nvCxnSpPr>
          <p:cNvPr id="13" name="Straight Connector 12">
            <a:extLst>
              <a:ext uri="{FF2B5EF4-FFF2-40B4-BE49-F238E27FC236}">
                <a16:creationId xmlns:a16="http://schemas.microsoft.com/office/drawing/2014/main" id="{95D44AE2-733A-CA49-9216-552C62F86A51}"/>
              </a:ext>
            </a:extLst>
          </p:cNvPr>
          <p:cNvCxnSpPr>
            <a:cxnSpLocks/>
          </p:cNvCxnSpPr>
          <p:nvPr userDrawn="1"/>
        </p:nvCxnSpPr>
        <p:spPr>
          <a:xfrm>
            <a:off x="606057" y="1353855"/>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573088" y="588963"/>
            <a:ext cx="10485437" cy="623887"/>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21" name="Text Placeholder 20"/>
          <p:cNvSpPr>
            <a:spLocks noGrp="1"/>
          </p:cNvSpPr>
          <p:nvPr>
            <p:ph type="body" sz="quarter" idx="11"/>
          </p:nvPr>
        </p:nvSpPr>
        <p:spPr>
          <a:xfrm>
            <a:off x="1614488" y="2063320"/>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3" name="Text Placeholder 22"/>
          <p:cNvSpPr>
            <a:spLocks noGrp="1"/>
          </p:cNvSpPr>
          <p:nvPr>
            <p:ph type="body" sz="quarter" idx="12"/>
          </p:nvPr>
        </p:nvSpPr>
        <p:spPr>
          <a:xfrm>
            <a:off x="1614488" y="2432050"/>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sp>
        <p:nvSpPr>
          <p:cNvPr id="24" name="Text Placeholder 20"/>
          <p:cNvSpPr>
            <a:spLocks noGrp="1"/>
          </p:cNvSpPr>
          <p:nvPr>
            <p:ph type="body" sz="quarter" idx="13"/>
          </p:nvPr>
        </p:nvSpPr>
        <p:spPr>
          <a:xfrm>
            <a:off x="1614488" y="3366083"/>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5" name="Text Placeholder 22"/>
          <p:cNvSpPr>
            <a:spLocks noGrp="1"/>
          </p:cNvSpPr>
          <p:nvPr>
            <p:ph type="body" sz="quarter" idx="14"/>
          </p:nvPr>
        </p:nvSpPr>
        <p:spPr>
          <a:xfrm>
            <a:off x="1614488" y="3734813"/>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sp>
        <p:nvSpPr>
          <p:cNvPr id="26" name="Text Placeholder 20"/>
          <p:cNvSpPr>
            <a:spLocks noGrp="1"/>
          </p:cNvSpPr>
          <p:nvPr>
            <p:ph type="body" sz="quarter" idx="15"/>
          </p:nvPr>
        </p:nvSpPr>
        <p:spPr>
          <a:xfrm>
            <a:off x="1614488" y="4741842"/>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7" name="Text Placeholder 22"/>
          <p:cNvSpPr>
            <a:spLocks noGrp="1"/>
          </p:cNvSpPr>
          <p:nvPr>
            <p:ph type="body" sz="quarter" idx="16"/>
          </p:nvPr>
        </p:nvSpPr>
        <p:spPr>
          <a:xfrm>
            <a:off x="1614488" y="5110572"/>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sp>
        <p:nvSpPr>
          <p:cNvPr id="28" name="Text Placeholder 20"/>
          <p:cNvSpPr>
            <a:spLocks noGrp="1"/>
          </p:cNvSpPr>
          <p:nvPr>
            <p:ph type="body" sz="quarter" idx="17"/>
          </p:nvPr>
        </p:nvSpPr>
        <p:spPr>
          <a:xfrm>
            <a:off x="6800361" y="1982925"/>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9" name="Text Placeholder 22"/>
          <p:cNvSpPr>
            <a:spLocks noGrp="1"/>
          </p:cNvSpPr>
          <p:nvPr>
            <p:ph type="body" sz="quarter" idx="18"/>
          </p:nvPr>
        </p:nvSpPr>
        <p:spPr>
          <a:xfrm>
            <a:off x="6800361" y="2351655"/>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sp>
        <p:nvSpPr>
          <p:cNvPr id="30" name="Text Placeholder 20"/>
          <p:cNvSpPr>
            <a:spLocks noGrp="1"/>
          </p:cNvSpPr>
          <p:nvPr>
            <p:ph type="body" sz="quarter" idx="19"/>
          </p:nvPr>
        </p:nvSpPr>
        <p:spPr>
          <a:xfrm>
            <a:off x="6800361" y="3366083"/>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31" name="Text Placeholder 22"/>
          <p:cNvSpPr>
            <a:spLocks noGrp="1"/>
          </p:cNvSpPr>
          <p:nvPr>
            <p:ph type="body" sz="quarter" idx="20"/>
          </p:nvPr>
        </p:nvSpPr>
        <p:spPr>
          <a:xfrm>
            <a:off x="6800361" y="3734813"/>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sp>
        <p:nvSpPr>
          <p:cNvPr id="32" name="Text Placeholder 20"/>
          <p:cNvSpPr>
            <a:spLocks noGrp="1"/>
          </p:cNvSpPr>
          <p:nvPr>
            <p:ph type="body" sz="quarter" idx="21"/>
          </p:nvPr>
        </p:nvSpPr>
        <p:spPr>
          <a:xfrm>
            <a:off x="6800361" y="4741842"/>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33" name="Text Placeholder 22"/>
          <p:cNvSpPr>
            <a:spLocks noGrp="1"/>
          </p:cNvSpPr>
          <p:nvPr>
            <p:ph type="body" sz="quarter" idx="22"/>
          </p:nvPr>
        </p:nvSpPr>
        <p:spPr>
          <a:xfrm>
            <a:off x="6800361" y="5110572"/>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58384" y="3291329"/>
            <a:ext cx="886968" cy="886968"/>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384" y="4737376"/>
            <a:ext cx="886968" cy="886968"/>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6703" y="1989097"/>
            <a:ext cx="886968" cy="886968"/>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6703" y="3363236"/>
            <a:ext cx="886968" cy="886968"/>
          </a:xfrm>
          <a:prstGeom prst="rect">
            <a:avLst/>
          </a:prstGeom>
        </p:spPr>
      </p:pic>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6703" y="4737376"/>
            <a:ext cx="886968" cy="886968"/>
          </a:xfrm>
          <a:prstGeom prst="rect">
            <a:avLst/>
          </a:prstGeom>
        </p:spPr>
      </p:pic>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384" y="1988566"/>
            <a:ext cx="886968" cy="886968"/>
          </a:xfrm>
          <a:prstGeom prst="rect">
            <a:avLst/>
          </a:prstGeom>
        </p:spPr>
      </p:pic>
    </p:spTree>
    <p:extLst>
      <p:ext uri="{BB962C8B-B14F-4D97-AF65-F5344CB8AC3E}">
        <p14:creationId xmlns:p14="http://schemas.microsoft.com/office/powerpoint/2010/main" val="2343700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cxnSp>
        <p:nvCxnSpPr>
          <p:cNvPr id="13" name="Straight Connector 12">
            <a:extLst>
              <a:ext uri="{FF2B5EF4-FFF2-40B4-BE49-F238E27FC236}">
                <a16:creationId xmlns:a16="http://schemas.microsoft.com/office/drawing/2014/main" id="{95D44AE2-733A-CA49-9216-552C62F86A51}"/>
              </a:ext>
            </a:extLst>
          </p:cNvPr>
          <p:cNvCxnSpPr>
            <a:cxnSpLocks/>
          </p:cNvCxnSpPr>
          <p:nvPr userDrawn="1"/>
        </p:nvCxnSpPr>
        <p:spPr>
          <a:xfrm>
            <a:off x="606057" y="1353855"/>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573088" y="588963"/>
            <a:ext cx="10485437" cy="623887"/>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21" name="Text Placeholder 20"/>
          <p:cNvSpPr>
            <a:spLocks noGrp="1"/>
          </p:cNvSpPr>
          <p:nvPr>
            <p:ph type="body" sz="quarter" idx="11"/>
          </p:nvPr>
        </p:nvSpPr>
        <p:spPr>
          <a:xfrm>
            <a:off x="1614488" y="2258045"/>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24" name="Text Placeholder 20"/>
          <p:cNvSpPr>
            <a:spLocks noGrp="1"/>
          </p:cNvSpPr>
          <p:nvPr>
            <p:ph type="body" sz="quarter" idx="13"/>
          </p:nvPr>
        </p:nvSpPr>
        <p:spPr>
          <a:xfrm>
            <a:off x="1614488" y="3599316"/>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26" name="Text Placeholder 20"/>
          <p:cNvSpPr>
            <a:spLocks noGrp="1"/>
          </p:cNvSpPr>
          <p:nvPr>
            <p:ph type="body" sz="quarter" idx="15"/>
          </p:nvPr>
        </p:nvSpPr>
        <p:spPr>
          <a:xfrm>
            <a:off x="1623842" y="5009410"/>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28" name="Text Placeholder 20"/>
          <p:cNvSpPr>
            <a:spLocks noGrp="1"/>
          </p:cNvSpPr>
          <p:nvPr>
            <p:ph type="body" sz="quarter" idx="17"/>
          </p:nvPr>
        </p:nvSpPr>
        <p:spPr>
          <a:xfrm>
            <a:off x="6800361" y="2258045"/>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30" name="Text Placeholder 20"/>
          <p:cNvSpPr>
            <a:spLocks noGrp="1"/>
          </p:cNvSpPr>
          <p:nvPr>
            <p:ph type="body" sz="quarter" idx="19"/>
          </p:nvPr>
        </p:nvSpPr>
        <p:spPr>
          <a:xfrm>
            <a:off x="6800361" y="3599316"/>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32" name="Text Placeholder 20"/>
          <p:cNvSpPr>
            <a:spLocks noGrp="1"/>
          </p:cNvSpPr>
          <p:nvPr>
            <p:ph type="body" sz="quarter" idx="21"/>
          </p:nvPr>
        </p:nvSpPr>
        <p:spPr>
          <a:xfrm>
            <a:off x="6800361" y="5009410"/>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58384" y="3327282"/>
            <a:ext cx="886968" cy="886968"/>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384" y="4737376"/>
            <a:ext cx="886968" cy="886968"/>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6703" y="1986011"/>
            <a:ext cx="886968" cy="886968"/>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6703" y="3327282"/>
            <a:ext cx="886968" cy="886968"/>
          </a:xfrm>
          <a:prstGeom prst="rect">
            <a:avLst/>
          </a:prstGeom>
        </p:spPr>
      </p:pic>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6057" y="4737376"/>
            <a:ext cx="886968" cy="886968"/>
          </a:xfrm>
          <a:prstGeom prst="rect">
            <a:avLst/>
          </a:prstGeom>
        </p:spPr>
      </p:pic>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384" y="1986011"/>
            <a:ext cx="886968" cy="886968"/>
          </a:xfrm>
          <a:prstGeom prst="rect">
            <a:avLst/>
          </a:prstGeom>
        </p:spPr>
      </p:pic>
    </p:spTree>
    <p:extLst>
      <p:ext uri="{BB962C8B-B14F-4D97-AF65-F5344CB8AC3E}">
        <p14:creationId xmlns:p14="http://schemas.microsoft.com/office/powerpoint/2010/main" val="1862125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cxnSp>
        <p:nvCxnSpPr>
          <p:cNvPr id="6" name="Straight Connector 5">
            <a:extLst>
              <a:ext uri="{FF2B5EF4-FFF2-40B4-BE49-F238E27FC236}">
                <a16:creationId xmlns:a16="http://schemas.microsoft.com/office/drawing/2014/main" id="{28FBDFB3-53AD-9346-B195-E96FFE43C251}"/>
              </a:ext>
            </a:extLst>
          </p:cNvPr>
          <p:cNvCxnSpPr>
            <a:cxnSpLocks/>
          </p:cNvCxnSpPr>
          <p:nvPr userDrawn="1"/>
        </p:nvCxnSpPr>
        <p:spPr>
          <a:xfrm>
            <a:off x="606057" y="1353855"/>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8" name="Teardrop 7">
            <a:extLst>
              <a:ext uri="{FF2B5EF4-FFF2-40B4-BE49-F238E27FC236}">
                <a16:creationId xmlns:a16="http://schemas.microsoft.com/office/drawing/2014/main" id="{F0BD0CA9-A99E-5648-9761-343F10653FE9}"/>
              </a:ext>
            </a:extLst>
          </p:cNvPr>
          <p:cNvSpPr/>
          <p:nvPr userDrawn="1"/>
        </p:nvSpPr>
        <p:spPr>
          <a:xfrm>
            <a:off x="7664611" y="1537570"/>
            <a:ext cx="3435780" cy="3435780"/>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606057" y="606930"/>
            <a:ext cx="7486650" cy="5556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2" name="Text Placeholder 11"/>
          <p:cNvSpPr>
            <a:spLocks noGrp="1"/>
          </p:cNvSpPr>
          <p:nvPr>
            <p:ph type="body" sz="quarter" idx="11"/>
          </p:nvPr>
        </p:nvSpPr>
        <p:spPr>
          <a:xfrm>
            <a:off x="606425" y="1470025"/>
            <a:ext cx="6845300" cy="581025"/>
          </a:xfrm>
          <a:prstGeom prst="rect">
            <a:avLst/>
          </a:prstGeom>
        </p:spPr>
        <p:txBody>
          <a:bodyPr>
            <a:normAutofit/>
          </a:bodyPr>
          <a:lstStyle>
            <a:lvl1pPr marL="0" indent="0">
              <a:buNone/>
              <a:defRPr sz="2400">
                <a:solidFill>
                  <a:schemeClr val="tx1"/>
                </a:solidFill>
                <a:latin typeface="Franklin Gothic Medium" panose="020B0603020102020204" pitchFamily="34" charset="0"/>
              </a:defRPr>
            </a:lvl1pPr>
          </a:lstStyle>
          <a:p>
            <a:pPr lvl="0"/>
            <a:r>
              <a:rPr lang="en-US" smtClean="0"/>
              <a:t>Edit Master text styles</a:t>
            </a:r>
          </a:p>
        </p:txBody>
      </p:sp>
      <p:sp>
        <p:nvSpPr>
          <p:cNvPr id="14" name="Text Placeholder 13"/>
          <p:cNvSpPr>
            <a:spLocks noGrp="1"/>
          </p:cNvSpPr>
          <p:nvPr>
            <p:ph type="body" sz="quarter" idx="12"/>
          </p:nvPr>
        </p:nvSpPr>
        <p:spPr>
          <a:xfrm>
            <a:off x="606425" y="2298700"/>
            <a:ext cx="6845300" cy="3871913"/>
          </a:xfrm>
          <a:prstGeom prst="rect">
            <a:avLst/>
          </a:prstGeom>
        </p:spPr>
        <p:txBody>
          <a:bodyPr>
            <a:normAutofit/>
          </a:bodyPr>
          <a:lstStyle>
            <a:lvl1pPr marL="342900" indent="-342900">
              <a:lnSpc>
                <a:spcPct val="100000"/>
              </a:lnSpc>
              <a:spcBef>
                <a:spcPts val="0"/>
              </a:spcBef>
              <a:spcAft>
                <a:spcPts val="1200"/>
              </a:spcAft>
              <a:buFont typeface="+mj-lt"/>
              <a:buAutoNum type="arabicPeriod"/>
              <a:defRPr sz="1400">
                <a:latin typeface="Franklin Gothic Book" panose="020B0503020102020204" pitchFamily="34" charset="0"/>
              </a:defRPr>
            </a:lvl1pPr>
          </a:lstStyle>
          <a:p>
            <a:pPr lvl="0"/>
            <a:r>
              <a:rPr lang="en-US" smtClean="0"/>
              <a:t>Edit Master text styles</a:t>
            </a:r>
          </a:p>
        </p:txBody>
      </p:sp>
      <p:sp>
        <p:nvSpPr>
          <p:cNvPr id="16" name="Text Placeholder 15"/>
          <p:cNvSpPr>
            <a:spLocks noGrp="1"/>
          </p:cNvSpPr>
          <p:nvPr>
            <p:ph type="body" sz="quarter" idx="13"/>
          </p:nvPr>
        </p:nvSpPr>
        <p:spPr>
          <a:xfrm>
            <a:off x="8093075" y="2298700"/>
            <a:ext cx="2665413" cy="1743075"/>
          </a:xfrm>
          <a:prstGeom prst="rect">
            <a:avLst/>
          </a:prstGeom>
        </p:spPr>
        <p:txBody>
          <a:bodyPr anchor="ctr">
            <a:normAutofit/>
          </a:bodyPr>
          <a:lstStyle>
            <a:lvl1pPr marL="0" indent="0" algn="ctr">
              <a:buNone/>
              <a:defRPr sz="2400">
                <a:solidFill>
                  <a:schemeClr val="bg1"/>
                </a:solidFill>
                <a:latin typeface="Franklin Gothic Medium" panose="020B06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2471097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descr="A picture containing indoor, object&#10;&#10;Description automatically generated">
            <a:extLst>
              <a:ext uri="{FF2B5EF4-FFF2-40B4-BE49-F238E27FC236}">
                <a16:creationId xmlns:a16="http://schemas.microsoft.com/office/drawing/2014/main" id="{3EABE49C-41B3-A743-A66E-D7A99F339D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7396480"/>
          </a:xfrm>
          <a:prstGeom prst="rect">
            <a:avLst/>
          </a:prstGeom>
        </p:spPr>
      </p:pic>
      <p:sp>
        <p:nvSpPr>
          <p:cNvPr id="7" name="Teardrop 6">
            <a:extLst>
              <a:ext uri="{FF2B5EF4-FFF2-40B4-BE49-F238E27FC236}">
                <a16:creationId xmlns:a16="http://schemas.microsoft.com/office/drawing/2014/main" id="{FA853BC9-CA06-514B-A756-AF44AC6D8259}"/>
              </a:ext>
            </a:extLst>
          </p:cNvPr>
          <p:cNvSpPr/>
          <p:nvPr userDrawn="1"/>
        </p:nvSpPr>
        <p:spPr>
          <a:xfrm rot="16200000">
            <a:off x="-719091" y="-787399"/>
            <a:ext cx="8971280" cy="8971280"/>
          </a:xfrm>
          <a:prstGeom prst="teardrop">
            <a:avLst/>
          </a:prstGeom>
          <a:solidFill>
            <a:srgbClr val="61C3D7">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8B8B8E71-9DC6-3744-8BBF-4D8C8BFE7031}"/>
              </a:ext>
            </a:extLst>
          </p:cNvPr>
          <p:cNvSpPr/>
          <p:nvPr userDrawn="1"/>
        </p:nvSpPr>
        <p:spPr>
          <a:xfrm rot="16200000">
            <a:off x="526674" y="534566"/>
            <a:ext cx="5846787" cy="5846787"/>
          </a:xfrm>
          <a:prstGeom prst="teardrop">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C702E0B-7A37-314A-8923-2E8B99A0B95F}"/>
              </a:ext>
            </a:extLst>
          </p:cNvPr>
          <p:cNvCxnSpPr>
            <a:cxnSpLocks/>
          </p:cNvCxnSpPr>
          <p:nvPr userDrawn="1"/>
        </p:nvCxnSpPr>
        <p:spPr>
          <a:xfrm>
            <a:off x="978067" y="2032994"/>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978067" y="1343225"/>
            <a:ext cx="4490916" cy="592138"/>
          </a:xfrm>
          <a:prstGeom prst="rect">
            <a:avLst/>
          </a:prstGeom>
        </p:spPr>
        <p:txBody>
          <a:bodyPr>
            <a:noAutofit/>
          </a:bodyPr>
          <a:lstStyle>
            <a:lvl1pPr marL="0" indent="0">
              <a:buNone/>
              <a:defRPr sz="4000">
                <a:solidFill>
                  <a:schemeClr val="bg1"/>
                </a:solidFill>
                <a:latin typeface="Franklin Gothic Medium" panose="020B0603020102020204" pitchFamily="34" charset="0"/>
              </a:defRPr>
            </a:lvl1pPr>
          </a:lstStyle>
          <a:p>
            <a:pPr lvl="0"/>
            <a:r>
              <a:rPr lang="en-US" smtClean="0"/>
              <a:t>Edit Master text styles</a:t>
            </a:r>
          </a:p>
        </p:txBody>
      </p:sp>
      <p:sp>
        <p:nvSpPr>
          <p:cNvPr id="13" name="Text Placeholder 12"/>
          <p:cNvSpPr>
            <a:spLocks noGrp="1"/>
          </p:cNvSpPr>
          <p:nvPr>
            <p:ph type="body" sz="quarter" idx="11"/>
          </p:nvPr>
        </p:nvSpPr>
        <p:spPr>
          <a:xfrm>
            <a:off x="977900" y="2185988"/>
            <a:ext cx="4491083" cy="444500"/>
          </a:xfrm>
          <a:prstGeom prst="rect">
            <a:avLst/>
          </a:prstGeom>
        </p:spPr>
        <p:txBody>
          <a:bodyPr>
            <a:normAutofit/>
          </a:bodyPr>
          <a:lstStyle>
            <a:lvl1pPr marL="0" indent="0">
              <a:buNone/>
              <a:defRPr sz="1800">
                <a:solidFill>
                  <a:schemeClr val="bg1"/>
                </a:solidFill>
                <a:latin typeface="Franklin Gothic Medium" panose="020B0603020102020204" pitchFamily="34" charset="0"/>
              </a:defRPr>
            </a:lvl1pPr>
          </a:lstStyle>
          <a:p>
            <a:pPr lvl="0"/>
            <a:r>
              <a:rPr lang="en-US" smtClean="0"/>
              <a:t>Edit Master text styles</a:t>
            </a:r>
          </a:p>
        </p:txBody>
      </p:sp>
      <p:sp>
        <p:nvSpPr>
          <p:cNvPr id="15" name="Text Placeholder 14"/>
          <p:cNvSpPr>
            <a:spLocks noGrp="1"/>
          </p:cNvSpPr>
          <p:nvPr>
            <p:ph type="body" sz="quarter" idx="12"/>
          </p:nvPr>
        </p:nvSpPr>
        <p:spPr>
          <a:xfrm>
            <a:off x="977900" y="2935288"/>
            <a:ext cx="4805363" cy="1749425"/>
          </a:xfrm>
          <a:prstGeom prst="rect">
            <a:avLst/>
          </a:prstGeom>
        </p:spPr>
        <p:txBody>
          <a:bodyPr>
            <a:normAutofit/>
          </a:bodyPr>
          <a:lstStyle>
            <a:lvl1pPr marL="285750" indent="-285750">
              <a:buClr>
                <a:srgbClr val="E57137"/>
              </a:buClr>
              <a:buFont typeface="Arial" panose="020B0604020202020204" pitchFamily="34" charset="0"/>
              <a:buChar char="•"/>
              <a:defRPr sz="1600">
                <a:solidFill>
                  <a:schemeClr val="bg1"/>
                </a:solidFill>
                <a:latin typeface="Franklin Gothic Book" panose="020B05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1586312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 name="Picture 9" descr="Two people standing in a room&#10;&#10;Description automatically generated">
            <a:extLst>
              <a:ext uri="{FF2B5EF4-FFF2-40B4-BE49-F238E27FC236}">
                <a16:creationId xmlns:a16="http://schemas.microsoft.com/office/drawing/2014/main" id="{8508EF1A-74F6-194C-B478-0316FED75E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48760" y="0"/>
            <a:ext cx="4152961" cy="6858000"/>
          </a:xfrm>
          <a:prstGeom prst="rect">
            <a:avLst/>
          </a:prstGeom>
        </p:spPr>
      </p:pic>
      <p:pic>
        <p:nvPicPr>
          <p:cNvPr id="11" name="Picture 10" descr="A picture containing person, indoor, food, wall&#10;&#10;Description automatically generated">
            <a:extLst>
              <a:ext uri="{FF2B5EF4-FFF2-40B4-BE49-F238E27FC236}">
                <a16:creationId xmlns:a16="http://schemas.microsoft.com/office/drawing/2014/main" id="{0358049C-CE78-6040-8379-D0DE56DA006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7841" y="0"/>
            <a:ext cx="4074159" cy="6858000"/>
          </a:xfrm>
          <a:prstGeom prst="rect">
            <a:avLst/>
          </a:prstGeom>
        </p:spPr>
      </p:pic>
      <p:pic>
        <p:nvPicPr>
          <p:cNvPr id="12" name="Picture 11" descr="A picture containing indoor, person, kitchen, cabinet&#10;&#10;Description automatically generated">
            <a:extLst>
              <a:ext uri="{FF2B5EF4-FFF2-40B4-BE49-F238E27FC236}">
                <a16:creationId xmlns:a16="http://schemas.microsoft.com/office/drawing/2014/main" id="{F041C017-8E3F-AA4C-8A6F-983D7D63AF4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4048760" cy="6858000"/>
          </a:xfrm>
          <a:prstGeom prst="rect">
            <a:avLst/>
          </a:prstGeom>
        </p:spPr>
      </p:pic>
      <p:sp>
        <p:nvSpPr>
          <p:cNvPr id="13" name="Rectangle 12">
            <a:extLst>
              <a:ext uri="{FF2B5EF4-FFF2-40B4-BE49-F238E27FC236}">
                <a16:creationId xmlns:a16="http://schemas.microsoft.com/office/drawing/2014/main" id="{50BCC841-BCD5-8C49-A718-82A963955EB0}"/>
              </a:ext>
            </a:extLst>
          </p:cNvPr>
          <p:cNvSpPr/>
          <p:nvPr userDrawn="1"/>
        </p:nvSpPr>
        <p:spPr>
          <a:xfrm>
            <a:off x="-12699" y="0"/>
            <a:ext cx="12191999" cy="6858000"/>
          </a:xfrm>
          <a:prstGeom prst="rect">
            <a:avLst/>
          </a:prstGeom>
          <a:solidFill>
            <a:srgbClr val="1963A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4FFC95-5C59-2949-94F1-7B121F290DA6}"/>
              </a:ext>
            </a:extLst>
          </p:cNvPr>
          <p:cNvSpPr/>
          <p:nvPr userDrawn="1"/>
        </p:nvSpPr>
        <p:spPr>
          <a:xfrm>
            <a:off x="406164" y="2458716"/>
            <a:ext cx="11470876" cy="3881120"/>
          </a:xfrm>
          <a:prstGeom prst="rect">
            <a:avLst/>
          </a:prstGeom>
          <a:noFill/>
          <a:ln>
            <a:solidFill>
              <a:srgbClr val="F7C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1450703" y="2020806"/>
            <a:ext cx="1574800" cy="1574800"/>
            <a:chOff x="1236982" y="1864054"/>
            <a:chExt cx="1574800" cy="1574800"/>
          </a:xfrm>
        </p:grpSpPr>
        <p:sp>
          <p:nvSpPr>
            <p:cNvPr id="16" name="Teardrop 15">
              <a:extLst>
                <a:ext uri="{FF2B5EF4-FFF2-40B4-BE49-F238E27FC236}">
                  <a16:creationId xmlns:a16="http://schemas.microsoft.com/office/drawing/2014/main" id="{F6C4C7E0-C45B-5B4E-8D15-FC58EAA5D8C1}"/>
                </a:ext>
              </a:extLst>
            </p:cNvPr>
            <p:cNvSpPr/>
            <p:nvPr/>
          </p:nvSpPr>
          <p:spPr>
            <a:xfrm>
              <a:off x="1236982" y="1864054"/>
              <a:ext cx="1574800" cy="1574800"/>
            </a:xfrm>
            <a:prstGeom prst="teardrop">
              <a:avLst/>
            </a:prstGeom>
            <a:solidFill>
              <a:srgbClr val="61C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6936" y="2020178"/>
              <a:ext cx="1242844" cy="1242844"/>
            </a:xfrm>
            <a:prstGeom prst="rect">
              <a:avLst/>
            </a:prstGeom>
          </p:spPr>
        </p:pic>
      </p:grpSp>
      <p:grpSp>
        <p:nvGrpSpPr>
          <p:cNvPr id="18" name="Group 17"/>
          <p:cNvGrpSpPr/>
          <p:nvPr userDrawn="1"/>
        </p:nvGrpSpPr>
        <p:grpSpPr>
          <a:xfrm>
            <a:off x="5293596" y="2020806"/>
            <a:ext cx="1574800" cy="1574800"/>
            <a:chOff x="5285742" y="1864054"/>
            <a:chExt cx="1574800" cy="1574800"/>
          </a:xfrm>
        </p:grpSpPr>
        <p:sp>
          <p:nvSpPr>
            <p:cNvPr id="19" name="Teardrop 18">
              <a:extLst>
                <a:ext uri="{FF2B5EF4-FFF2-40B4-BE49-F238E27FC236}">
                  <a16:creationId xmlns:a16="http://schemas.microsoft.com/office/drawing/2014/main" id="{DE3DEC2C-EEB3-1D4C-9A88-6977D9891D34}"/>
                </a:ext>
              </a:extLst>
            </p:cNvPr>
            <p:cNvSpPr/>
            <p:nvPr/>
          </p:nvSpPr>
          <p:spPr>
            <a:xfrm>
              <a:off x="5285742" y="1864054"/>
              <a:ext cx="1574800" cy="1574800"/>
            </a:xfrm>
            <a:prstGeom prst="teardrop">
              <a:avLst/>
            </a:prstGeom>
            <a:solidFill>
              <a:srgbClr val="61C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0080" y="2039895"/>
              <a:ext cx="1243584" cy="1243584"/>
            </a:xfrm>
            <a:prstGeom prst="rect">
              <a:avLst/>
            </a:prstGeom>
          </p:spPr>
        </p:pic>
      </p:grpSp>
      <p:grpSp>
        <p:nvGrpSpPr>
          <p:cNvPr id="21" name="Group 20"/>
          <p:cNvGrpSpPr/>
          <p:nvPr userDrawn="1"/>
        </p:nvGrpSpPr>
        <p:grpSpPr>
          <a:xfrm>
            <a:off x="9202641" y="2020806"/>
            <a:ext cx="1574800" cy="1574800"/>
            <a:chOff x="9357360" y="1864054"/>
            <a:chExt cx="1574800" cy="1574800"/>
          </a:xfrm>
        </p:grpSpPr>
        <p:sp>
          <p:nvSpPr>
            <p:cNvPr id="22" name="Teardrop 21">
              <a:extLst>
                <a:ext uri="{FF2B5EF4-FFF2-40B4-BE49-F238E27FC236}">
                  <a16:creationId xmlns:a16="http://schemas.microsoft.com/office/drawing/2014/main" id="{A973EBF9-C6C4-AF41-B27B-EAA59F134CF1}"/>
                </a:ext>
              </a:extLst>
            </p:cNvPr>
            <p:cNvSpPr/>
            <p:nvPr/>
          </p:nvSpPr>
          <p:spPr>
            <a:xfrm>
              <a:off x="9357360" y="1864054"/>
              <a:ext cx="1574800" cy="1574800"/>
            </a:xfrm>
            <a:prstGeom prst="teardrop">
              <a:avLst/>
            </a:prstGeom>
            <a:solidFill>
              <a:srgbClr val="61C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22968" y="2025010"/>
              <a:ext cx="1243584" cy="1243584"/>
            </a:xfrm>
            <a:prstGeom prst="rect">
              <a:avLst/>
            </a:prstGeom>
          </p:spPr>
        </p:pic>
      </p:grpSp>
      <p:sp>
        <p:nvSpPr>
          <p:cNvPr id="25" name="Text Placeholder 24"/>
          <p:cNvSpPr>
            <a:spLocks noGrp="1"/>
          </p:cNvSpPr>
          <p:nvPr>
            <p:ph type="body" sz="quarter" idx="10"/>
          </p:nvPr>
        </p:nvSpPr>
        <p:spPr>
          <a:xfrm>
            <a:off x="566057" y="3780969"/>
            <a:ext cx="3344092" cy="495300"/>
          </a:xfrm>
          <a:prstGeom prst="rect">
            <a:avLst/>
          </a:prstGeom>
        </p:spPr>
        <p:txBody>
          <a:bodyPr>
            <a:normAutofit/>
          </a:bodyPr>
          <a:lstStyle>
            <a:lvl1pPr marL="0" indent="0" algn="ctr">
              <a:buNone/>
              <a:defRPr sz="2400">
                <a:solidFill>
                  <a:srgbClr val="F7C024"/>
                </a:solidFill>
                <a:latin typeface="Franklin Gothic Medium" panose="020B0603020102020204" pitchFamily="34" charset="0"/>
              </a:defRPr>
            </a:lvl1pPr>
          </a:lstStyle>
          <a:p>
            <a:pPr lvl="0"/>
            <a:r>
              <a:rPr lang="en-US" smtClean="0"/>
              <a:t>Edit Master text styles</a:t>
            </a:r>
          </a:p>
        </p:txBody>
      </p:sp>
      <p:sp>
        <p:nvSpPr>
          <p:cNvPr id="26" name="Text Placeholder 24"/>
          <p:cNvSpPr>
            <a:spLocks noGrp="1"/>
          </p:cNvSpPr>
          <p:nvPr>
            <p:ph type="body" sz="quarter" idx="11"/>
          </p:nvPr>
        </p:nvSpPr>
        <p:spPr>
          <a:xfrm>
            <a:off x="4408950" y="3788952"/>
            <a:ext cx="3344092" cy="495300"/>
          </a:xfrm>
          <a:prstGeom prst="rect">
            <a:avLst/>
          </a:prstGeom>
        </p:spPr>
        <p:txBody>
          <a:bodyPr>
            <a:normAutofit/>
          </a:bodyPr>
          <a:lstStyle>
            <a:lvl1pPr marL="0" indent="0" algn="ctr">
              <a:buNone/>
              <a:defRPr sz="2400">
                <a:solidFill>
                  <a:srgbClr val="F7C024"/>
                </a:solidFill>
                <a:latin typeface="Franklin Gothic Medium" panose="020B0603020102020204" pitchFamily="34" charset="0"/>
              </a:defRPr>
            </a:lvl1pPr>
          </a:lstStyle>
          <a:p>
            <a:pPr lvl="0"/>
            <a:r>
              <a:rPr lang="en-US" smtClean="0"/>
              <a:t>Edit Master text styles</a:t>
            </a:r>
          </a:p>
        </p:txBody>
      </p:sp>
      <p:sp>
        <p:nvSpPr>
          <p:cNvPr id="27" name="Text Placeholder 24"/>
          <p:cNvSpPr>
            <a:spLocks noGrp="1"/>
          </p:cNvSpPr>
          <p:nvPr>
            <p:ph type="body" sz="quarter" idx="12"/>
          </p:nvPr>
        </p:nvSpPr>
        <p:spPr>
          <a:xfrm>
            <a:off x="8316689" y="3788952"/>
            <a:ext cx="3346704" cy="495300"/>
          </a:xfrm>
          <a:prstGeom prst="rect">
            <a:avLst/>
          </a:prstGeom>
        </p:spPr>
        <p:txBody>
          <a:bodyPr>
            <a:normAutofit/>
          </a:bodyPr>
          <a:lstStyle>
            <a:lvl1pPr marL="0" indent="0" algn="ctr">
              <a:buNone/>
              <a:defRPr sz="2400">
                <a:solidFill>
                  <a:srgbClr val="F7C024"/>
                </a:solidFill>
                <a:latin typeface="Franklin Gothic Medium" panose="020B0603020102020204" pitchFamily="34" charset="0"/>
              </a:defRPr>
            </a:lvl1pPr>
          </a:lstStyle>
          <a:p>
            <a:pPr lvl="0"/>
            <a:r>
              <a:rPr lang="en-US" smtClean="0"/>
              <a:t>Edit Master text styles</a:t>
            </a:r>
          </a:p>
        </p:txBody>
      </p:sp>
      <p:sp>
        <p:nvSpPr>
          <p:cNvPr id="31" name="Text Placeholder 30"/>
          <p:cNvSpPr>
            <a:spLocks noGrp="1"/>
          </p:cNvSpPr>
          <p:nvPr>
            <p:ph type="body" sz="quarter" idx="13"/>
          </p:nvPr>
        </p:nvSpPr>
        <p:spPr>
          <a:xfrm>
            <a:off x="566058" y="4370680"/>
            <a:ext cx="3344092" cy="1776412"/>
          </a:xfrm>
          <a:prstGeom prst="rect">
            <a:avLst/>
          </a:prstGeom>
        </p:spPr>
        <p:txBody>
          <a:bodyPr>
            <a:normAutofit/>
          </a:bodyPr>
          <a:lstStyle>
            <a:lvl1pPr marL="0" indent="0" algn="ctr">
              <a:buNone/>
              <a:defRPr sz="2000">
                <a:solidFill>
                  <a:schemeClr val="bg1"/>
                </a:solidFill>
                <a:latin typeface="Franklin Gothic Book" panose="020B0503020102020204" pitchFamily="34" charset="0"/>
              </a:defRPr>
            </a:lvl1pPr>
          </a:lstStyle>
          <a:p>
            <a:pPr lvl="0"/>
            <a:r>
              <a:rPr lang="en-US" smtClean="0"/>
              <a:t>Edit Master text styles</a:t>
            </a:r>
          </a:p>
        </p:txBody>
      </p:sp>
      <p:sp>
        <p:nvSpPr>
          <p:cNvPr id="33" name="Text Placeholder 30"/>
          <p:cNvSpPr>
            <a:spLocks noGrp="1"/>
          </p:cNvSpPr>
          <p:nvPr>
            <p:ph type="body" sz="quarter" idx="14"/>
          </p:nvPr>
        </p:nvSpPr>
        <p:spPr>
          <a:xfrm>
            <a:off x="4408950" y="4370680"/>
            <a:ext cx="3344092" cy="1776412"/>
          </a:xfrm>
          <a:prstGeom prst="rect">
            <a:avLst/>
          </a:prstGeom>
        </p:spPr>
        <p:txBody>
          <a:bodyPr>
            <a:normAutofit/>
          </a:bodyPr>
          <a:lstStyle>
            <a:lvl1pPr marL="0" indent="0" algn="ctr">
              <a:buNone/>
              <a:defRPr sz="2000">
                <a:solidFill>
                  <a:schemeClr val="bg1"/>
                </a:solidFill>
                <a:latin typeface="Franklin Gothic Book" panose="020B0503020102020204" pitchFamily="34" charset="0"/>
              </a:defRPr>
            </a:lvl1pPr>
          </a:lstStyle>
          <a:p>
            <a:pPr lvl="0"/>
            <a:r>
              <a:rPr lang="en-US" smtClean="0"/>
              <a:t>Edit Master text styles</a:t>
            </a:r>
          </a:p>
        </p:txBody>
      </p:sp>
      <p:sp>
        <p:nvSpPr>
          <p:cNvPr id="34" name="Text Placeholder 30"/>
          <p:cNvSpPr>
            <a:spLocks noGrp="1"/>
          </p:cNvSpPr>
          <p:nvPr>
            <p:ph type="body" sz="quarter" idx="15"/>
          </p:nvPr>
        </p:nvSpPr>
        <p:spPr>
          <a:xfrm>
            <a:off x="8316689" y="4370680"/>
            <a:ext cx="3344092" cy="1776412"/>
          </a:xfrm>
          <a:prstGeom prst="rect">
            <a:avLst/>
          </a:prstGeom>
        </p:spPr>
        <p:txBody>
          <a:bodyPr>
            <a:normAutofit/>
          </a:bodyPr>
          <a:lstStyle>
            <a:lvl1pPr marL="0" indent="0" algn="ctr">
              <a:buNone/>
              <a:defRPr sz="2000">
                <a:solidFill>
                  <a:schemeClr val="bg1"/>
                </a:solidFill>
                <a:latin typeface="Franklin Gothic Book" panose="020B0503020102020204" pitchFamily="34" charset="0"/>
              </a:defRPr>
            </a:lvl1pPr>
          </a:lstStyle>
          <a:p>
            <a:pPr lvl="0"/>
            <a:r>
              <a:rPr lang="en-US" smtClean="0"/>
              <a:t>Edit Master text styles</a:t>
            </a:r>
          </a:p>
        </p:txBody>
      </p:sp>
      <p:sp>
        <p:nvSpPr>
          <p:cNvPr id="36" name="Text Placeholder 35"/>
          <p:cNvSpPr>
            <a:spLocks noGrp="1"/>
          </p:cNvSpPr>
          <p:nvPr>
            <p:ph type="body" sz="quarter" idx="16"/>
          </p:nvPr>
        </p:nvSpPr>
        <p:spPr>
          <a:xfrm>
            <a:off x="446163" y="468290"/>
            <a:ext cx="11287125" cy="609600"/>
          </a:xfrm>
          <a:prstGeom prst="rect">
            <a:avLst/>
          </a:prstGeom>
        </p:spPr>
        <p:txBody>
          <a:bodyPr>
            <a:noAutofit/>
          </a:bodyPr>
          <a:lstStyle>
            <a:lvl1pPr marL="0" indent="0">
              <a:buNone/>
              <a:defRPr sz="4000">
                <a:solidFill>
                  <a:schemeClr val="bg1"/>
                </a:solidFill>
                <a:latin typeface="Franklin Gothic Medium" panose="020B06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3359774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pic>
        <p:nvPicPr>
          <p:cNvPr id="21" name="Picture 20"/>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
            <a:ext cx="4913832" cy="6864443"/>
          </a:xfrm>
          <a:prstGeom prst="rect">
            <a:avLst/>
          </a:prstGeom>
        </p:spPr>
      </p:pic>
      <p:grpSp>
        <p:nvGrpSpPr>
          <p:cNvPr id="6" name="Group 5"/>
          <p:cNvGrpSpPr/>
          <p:nvPr userDrawn="1"/>
        </p:nvGrpSpPr>
        <p:grpSpPr>
          <a:xfrm>
            <a:off x="4373696" y="1775856"/>
            <a:ext cx="1106456" cy="4462280"/>
            <a:chOff x="4817834" y="1915194"/>
            <a:chExt cx="1106456" cy="4462280"/>
          </a:xfrm>
        </p:grpSpPr>
        <p:sp>
          <p:nvSpPr>
            <p:cNvPr id="7" name="Rectangle 6">
              <a:extLst>
                <a:ext uri="{FF2B5EF4-FFF2-40B4-BE49-F238E27FC236}">
                  <a16:creationId xmlns:a16="http://schemas.microsoft.com/office/drawing/2014/main" id="{B4362136-2421-A04F-8659-FF90521FA209}"/>
                </a:ext>
              </a:extLst>
            </p:cNvPr>
            <p:cNvSpPr/>
            <p:nvPr/>
          </p:nvSpPr>
          <p:spPr>
            <a:xfrm>
              <a:off x="4835869" y="5292012"/>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63A1"/>
                </a:solidFill>
              </a:endParaRPr>
            </a:p>
          </p:txBody>
        </p:sp>
        <p:grpSp>
          <p:nvGrpSpPr>
            <p:cNvPr id="8" name="Group 7"/>
            <p:cNvGrpSpPr/>
            <p:nvPr/>
          </p:nvGrpSpPr>
          <p:grpSpPr>
            <a:xfrm>
              <a:off x="4817834" y="1915194"/>
              <a:ext cx="1085462" cy="1085462"/>
              <a:chOff x="4817834" y="1915194"/>
              <a:chExt cx="1085462" cy="1085462"/>
            </a:xfrm>
          </p:grpSpPr>
          <p:sp>
            <p:nvSpPr>
              <p:cNvPr id="12" name="Rectangle 11">
                <a:extLst>
                  <a:ext uri="{FF2B5EF4-FFF2-40B4-BE49-F238E27FC236}">
                    <a16:creationId xmlns:a16="http://schemas.microsoft.com/office/drawing/2014/main" id="{B5958D92-6D61-764D-8702-35CCA79EE987}"/>
                  </a:ext>
                </a:extLst>
              </p:cNvPr>
              <p:cNvSpPr/>
              <p:nvPr/>
            </p:nvSpPr>
            <p:spPr>
              <a:xfrm>
                <a:off x="4817834" y="1915194"/>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63A1"/>
                  </a:solidFill>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5869" y="1958731"/>
                <a:ext cx="1041925" cy="1041925"/>
              </a:xfrm>
              <a:prstGeom prst="rect">
                <a:avLst/>
              </a:prstGeom>
            </p:spPr>
          </p:pic>
        </p:grpSp>
        <p:sp>
          <p:nvSpPr>
            <p:cNvPr id="9" name="Rectangle 8">
              <a:extLst>
                <a:ext uri="{FF2B5EF4-FFF2-40B4-BE49-F238E27FC236}">
                  <a16:creationId xmlns:a16="http://schemas.microsoft.com/office/drawing/2014/main" id="{77EC8480-EC0F-DF49-A067-607B29CA43B2}"/>
                </a:ext>
              </a:extLst>
            </p:cNvPr>
            <p:cNvSpPr/>
            <p:nvPr/>
          </p:nvSpPr>
          <p:spPr>
            <a:xfrm>
              <a:off x="4838828" y="3537019"/>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63A1"/>
                </a:solidFill>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1371" y="3558787"/>
              <a:ext cx="1041925" cy="104192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35378" y="5313535"/>
              <a:ext cx="1042416" cy="1042416"/>
            </a:xfrm>
            <a:prstGeom prst="rect">
              <a:avLst/>
            </a:prstGeom>
          </p:spPr>
        </p:pic>
      </p:grpSp>
      <p:sp>
        <p:nvSpPr>
          <p:cNvPr id="14" name="Text Placeholder 19"/>
          <p:cNvSpPr>
            <a:spLocks noGrp="1"/>
          </p:cNvSpPr>
          <p:nvPr>
            <p:ph type="body" sz="quarter" idx="10"/>
          </p:nvPr>
        </p:nvSpPr>
        <p:spPr>
          <a:xfrm>
            <a:off x="5434013" y="433388"/>
            <a:ext cx="6381750" cy="641350"/>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5" name="Text Placeholder 21"/>
          <p:cNvSpPr>
            <a:spLocks noGrp="1"/>
          </p:cNvSpPr>
          <p:nvPr>
            <p:ph type="body" sz="quarter" idx="11"/>
          </p:nvPr>
        </p:nvSpPr>
        <p:spPr>
          <a:xfrm>
            <a:off x="5807075" y="1776413"/>
            <a:ext cx="5029200" cy="365125"/>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16" name="Text Placeholder 23"/>
          <p:cNvSpPr>
            <a:spLocks noGrp="1"/>
          </p:cNvSpPr>
          <p:nvPr>
            <p:ph type="body" sz="quarter" idx="12"/>
          </p:nvPr>
        </p:nvSpPr>
        <p:spPr>
          <a:xfrm>
            <a:off x="5807075" y="2141538"/>
            <a:ext cx="5029200" cy="719137"/>
          </a:xfrm>
          <a:prstGeom prst="rect">
            <a:avLst/>
          </a:prstGeom>
        </p:spPr>
        <p:txBody>
          <a:bodyPr>
            <a:normAutofit/>
          </a:bodyPr>
          <a:lstStyle>
            <a:lvl1pPr marL="0" indent="0">
              <a:buNone/>
              <a:defRPr sz="1800">
                <a:solidFill>
                  <a:schemeClr val="tx1"/>
                </a:solidFill>
                <a:latin typeface="Franklin Gothic Book" panose="020B0503020102020204" pitchFamily="34" charset="0"/>
              </a:defRPr>
            </a:lvl1pPr>
          </a:lstStyle>
          <a:p>
            <a:pPr lvl="0"/>
            <a:r>
              <a:rPr lang="en-US" smtClean="0"/>
              <a:t>Edit Master text styles</a:t>
            </a:r>
          </a:p>
        </p:txBody>
      </p:sp>
      <p:sp>
        <p:nvSpPr>
          <p:cNvPr id="17" name="Text Placeholder 21"/>
          <p:cNvSpPr>
            <a:spLocks noGrp="1"/>
          </p:cNvSpPr>
          <p:nvPr>
            <p:ph type="body" sz="quarter" idx="13"/>
          </p:nvPr>
        </p:nvSpPr>
        <p:spPr>
          <a:xfrm>
            <a:off x="5807075" y="3377112"/>
            <a:ext cx="5029200" cy="365125"/>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18" name="Text Placeholder 23"/>
          <p:cNvSpPr>
            <a:spLocks noGrp="1"/>
          </p:cNvSpPr>
          <p:nvPr>
            <p:ph type="body" sz="quarter" idx="14"/>
          </p:nvPr>
        </p:nvSpPr>
        <p:spPr>
          <a:xfrm>
            <a:off x="5807075" y="3742237"/>
            <a:ext cx="5029200" cy="719137"/>
          </a:xfrm>
          <a:prstGeom prst="rect">
            <a:avLst/>
          </a:prstGeom>
        </p:spPr>
        <p:txBody>
          <a:bodyPr>
            <a:normAutofit/>
          </a:bodyPr>
          <a:lstStyle>
            <a:lvl1pPr marL="0" indent="0">
              <a:buNone/>
              <a:defRPr sz="1800">
                <a:solidFill>
                  <a:schemeClr val="tx1"/>
                </a:solidFill>
                <a:latin typeface="Franklin Gothic Book" panose="020B0503020102020204" pitchFamily="34" charset="0"/>
              </a:defRPr>
            </a:lvl1pPr>
          </a:lstStyle>
          <a:p>
            <a:pPr lvl="0"/>
            <a:r>
              <a:rPr lang="en-US" smtClean="0"/>
              <a:t>Edit Master text styles</a:t>
            </a:r>
          </a:p>
        </p:txBody>
      </p:sp>
      <p:sp>
        <p:nvSpPr>
          <p:cNvPr id="19" name="Text Placeholder 21"/>
          <p:cNvSpPr>
            <a:spLocks noGrp="1"/>
          </p:cNvSpPr>
          <p:nvPr>
            <p:ph type="body" sz="quarter" idx="15"/>
          </p:nvPr>
        </p:nvSpPr>
        <p:spPr>
          <a:xfrm>
            <a:off x="5807075" y="5153874"/>
            <a:ext cx="5029200" cy="365125"/>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20" name="Text Placeholder 23"/>
          <p:cNvSpPr>
            <a:spLocks noGrp="1"/>
          </p:cNvSpPr>
          <p:nvPr>
            <p:ph type="body" sz="quarter" idx="16"/>
          </p:nvPr>
        </p:nvSpPr>
        <p:spPr>
          <a:xfrm>
            <a:off x="5807075" y="5518999"/>
            <a:ext cx="5029200" cy="719137"/>
          </a:xfrm>
          <a:prstGeom prst="rect">
            <a:avLst/>
          </a:prstGeom>
          <a:noFill/>
        </p:spPr>
        <p:txBody>
          <a:bodyPr>
            <a:normAutofit/>
          </a:bodyPr>
          <a:lstStyle>
            <a:lvl1pPr marL="0" indent="0">
              <a:buNone/>
              <a:defRPr sz="1800">
                <a:solidFill>
                  <a:schemeClr val="tx1"/>
                </a:solidFill>
                <a:latin typeface="Franklin Gothic Book" panose="020B05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2241275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descr="A group of people posing for the camera&#10;&#10;Description automatically generated">
            <a:extLst>
              <a:ext uri="{FF2B5EF4-FFF2-40B4-BE49-F238E27FC236}">
                <a16:creationId xmlns:a16="http://schemas.microsoft.com/office/drawing/2014/main" id="{58129145-486C-7149-B78F-8FDCA8DC98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15667" y="0"/>
            <a:ext cx="5376333" cy="6858000"/>
          </a:xfrm>
          <a:prstGeom prst="rect">
            <a:avLst/>
          </a:prstGeom>
        </p:spPr>
      </p:pic>
      <p:grpSp>
        <p:nvGrpSpPr>
          <p:cNvPr id="8" name="Group 7"/>
          <p:cNvGrpSpPr/>
          <p:nvPr/>
        </p:nvGrpSpPr>
        <p:grpSpPr>
          <a:xfrm>
            <a:off x="623825" y="1742589"/>
            <a:ext cx="514773" cy="514773"/>
            <a:chOff x="623825" y="1742589"/>
            <a:chExt cx="514773" cy="514773"/>
          </a:xfrm>
        </p:grpSpPr>
        <p:sp>
          <p:nvSpPr>
            <p:cNvPr id="15" name="Teardrop 14">
              <a:extLst>
                <a:ext uri="{FF2B5EF4-FFF2-40B4-BE49-F238E27FC236}">
                  <a16:creationId xmlns:a16="http://schemas.microsoft.com/office/drawing/2014/main" id="{125A9E34-F8C7-C44C-8E76-28E6ACF3AF7B}"/>
                </a:ext>
              </a:extLst>
            </p:cNvPr>
            <p:cNvSpPr/>
            <p:nvPr/>
          </p:nvSpPr>
          <p:spPr>
            <a:xfrm>
              <a:off x="623825" y="1742589"/>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11" y="1771375"/>
              <a:ext cx="457200" cy="457200"/>
            </a:xfrm>
            <a:prstGeom prst="rect">
              <a:avLst/>
            </a:prstGeom>
          </p:spPr>
        </p:pic>
      </p:grpSp>
      <p:grpSp>
        <p:nvGrpSpPr>
          <p:cNvPr id="9" name="Group 8"/>
          <p:cNvGrpSpPr/>
          <p:nvPr/>
        </p:nvGrpSpPr>
        <p:grpSpPr>
          <a:xfrm>
            <a:off x="623825" y="3391511"/>
            <a:ext cx="514773" cy="514773"/>
            <a:chOff x="623825" y="3264826"/>
            <a:chExt cx="514773" cy="514773"/>
          </a:xfrm>
        </p:grpSpPr>
        <p:sp>
          <p:nvSpPr>
            <p:cNvPr id="13" name="Teardrop 12">
              <a:extLst>
                <a:ext uri="{FF2B5EF4-FFF2-40B4-BE49-F238E27FC236}">
                  <a16:creationId xmlns:a16="http://schemas.microsoft.com/office/drawing/2014/main" id="{D1F50805-A769-0046-ABEC-F69832625A06}"/>
                </a:ext>
              </a:extLst>
            </p:cNvPr>
            <p:cNvSpPr/>
            <p:nvPr/>
          </p:nvSpPr>
          <p:spPr>
            <a:xfrm>
              <a:off x="623825" y="3264826"/>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611" y="3297828"/>
              <a:ext cx="457200" cy="457200"/>
            </a:xfrm>
            <a:prstGeom prst="rect">
              <a:avLst/>
            </a:prstGeom>
          </p:spPr>
        </p:pic>
      </p:grpSp>
      <p:grpSp>
        <p:nvGrpSpPr>
          <p:cNvPr id="10" name="Group 9"/>
          <p:cNvGrpSpPr/>
          <p:nvPr/>
        </p:nvGrpSpPr>
        <p:grpSpPr>
          <a:xfrm>
            <a:off x="623825" y="5040433"/>
            <a:ext cx="514773" cy="514773"/>
            <a:chOff x="623825" y="5040433"/>
            <a:chExt cx="514773" cy="514773"/>
          </a:xfrm>
        </p:grpSpPr>
        <p:sp>
          <p:nvSpPr>
            <p:cNvPr id="11" name="Teardrop 10">
              <a:extLst>
                <a:ext uri="{FF2B5EF4-FFF2-40B4-BE49-F238E27FC236}">
                  <a16:creationId xmlns:a16="http://schemas.microsoft.com/office/drawing/2014/main" id="{452446C3-2882-7141-9852-6781AB945C9F}"/>
                </a:ext>
              </a:extLst>
            </p:cNvPr>
            <p:cNvSpPr/>
            <p:nvPr/>
          </p:nvSpPr>
          <p:spPr>
            <a:xfrm>
              <a:off x="623825" y="5040433"/>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611" y="5069219"/>
              <a:ext cx="457200" cy="457200"/>
            </a:xfrm>
            <a:prstGeom prst="rect">
              <a:avLst/>
            </a:prstGeom>
          </p:spPr>
        </p:pic>
      </p:grpSp>
      <p:sp>
        <p:nvSpPr>
          <p:cNvPr id="18" name="Text Placeholder 17"/>
          <p:cNvSpPr>
            <a:spLocks noGrp="1"/>
          </p:cNvSpPr>
          <p:nvPr>
            <p:ph type="body" sz="quarter" idx="10"/>
          </p:nvPr>
        </p:nvSpPr>
        <p:spPr>
          <a:xfrm>
            <a:off x="504350" y="436563"/>
            <a:ext cx="5725534" cy="6318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20" name="Text Placeholder 19"/>
          <p:cNvSpPr>
            <a:spLocks noGrp="1"/>
          </p:cNvSpPr>
          <p:nvPr>
            <p:ph type="body" sz="quarter" idx="11"/>
          </p:nvPr>
        </p:nvSpPr>
        <p:spPr>
          <a:xfrm>
            <a:off x="1427163" y="1743075"/>
            <a:ext cx="4802187" cy="257175"/>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2" name="Text Placeholder 21"/>
          <p:cNvSpPr>
            <a:spLocks noGrp="1"/>
          </p:cNvSpPr>
          <p:nvPr>
            <p:ph type="body" sz="quarter" idx="12"/>
          </p:nvPr>
        </p:nvSpPr>
        <p:spPr>
          <a:xfrm>
            <a:off x="1427163" y="2076450"/>
            <a:ext cx="4802187" cy="709613"/>
          </a:xfrm>
          <a:prstGeom prst="rect">
            <a:avLst/>
          </a:prstGeom>
        </p:spPr>
        <p:txBody>
          <a:bodyPr>
            <a:normAutofit/>
          </a:bodyPr>
          <a:lstStyle>
            <a:lvl1pPr marL="0" indent="0">
              <a:buNone/>
              <a:defRPr sz="1400">
                <a:solidFill>
                  <a:schemeClr val="tx1"/>
                </a:solidFill>
                <a:latin typeface="Franklin Gothic Book" panose="020B0503020102020204" pitchFamily="34" charset="0"/>
              </a:defRPr>
            </a:lvl1pPr>
          </a:lstStyle>
          <a:p>
            <a:pPr lvl="0"/>
            <a:r>
              <a:rPr lang="en-US" smtClean="0"/>
              <a:t>Edit Master text styles</a:t>
            </a:r>
          </a:p>
        </p:txBody>
      </p:sp>
      <p:sp>
        <p:nvSpPr>
          <p:cNvPr id="23" name="Text Placeholder 19"/>
          <p:cNvSpPr>
            <a:spLocks noGrp="1"/>
          </p:cNvSpPr>
          <p:nvPr>
            <p:ph type="body" sz="quarter" idx="13"/>
          </p:nvPr>
        </p:nvSpPr>
        <p:spPr>
          <a:xfrm>
            <a:off x="1427163" y="3391511"/>
            <a:ext cx="4802187" cy="257175"/>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4" name="Text Placeholder 21"/>
          <p:cNvSpPr>
            <a:spLocks noGrp="1"/>
          </p:cNvSpPr>
          <p:nvPr>
            <p:ph type="body" sz="quarter" idx="14"/>
          </p:nvPr>
        </p:nvSpPr>
        <p:spPr>
          <a:xfrm>
            <a:off x="1427163" y="3724886"/>
            <a:ext cx="4802187" cy="709613"/>
          </a:xfrm>
          <a:prstGeom prst="rect">
            <a:avLst/>
          </a:prstGeom>
        </p:spPr>
        <p:txBody>
          <a:bodyPr>
            <a:normAutofit/>
          </a:bodyPr>
          <a:lstStyle>
            <a:lvl1pPr marL="0" indent="0">
              <a:buNone/>
              <a:defRPr sz="1400">
                <a:solidFill>
                  <a:schemeClr val="tx1"/>
                </a:solidFill>
                <a:latin typeface="Franklin Gothic Book" panose="020B0503020102020204" pitchFamily="34" charset="0"/>
              </a:defRPr>
            </a:lvl1pPr>
          </a:lstStyle>
          <a:p>
            <a:pPr lvl="0"/>
            <a:r>
              <a:rPr lang="en-US" smtClean="0"/>
              <a:t>Edit Master text styles</a:t>
            </a:r>
          </a:p>
        </p:txBody>
      </p:sp>
      <p:sp>
        <p:nvSpPr>
          <p:cNvPr id="25" name="Text Placeholder 19"/>
          <p:cNvSpPr>
            <a:spLocks noGrp="1"/>
          </p:cNvSpPr>
          <p:nvPr>
            <p:ph type="body" sz="quarter" idx="15"/>
          </p:nvPr>
        </p:nvSpPr>
        <p:spPr>
          <a:xfrm>
            <a:off x="1427163" y="5040433"/>
            <a:ext cx="4802187" cy="257175"/>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6" name="Text Placeholder 21"/>
          <p:cNvSpPr>
            <a:spLocks noGrp="1"/>
          </p:cNvSpPr>
          <p:nvPr>
            <p:ph type="body" sz="quarter" idx="16"/>
          </p:nvPr>
        </p:nvSpPr>
        <p:spPr>
          <a:xfrm>
            <a:off x="1427163" y="5373808"/>
            <a:ext cx="4802187" cy="709613"/>
          </a:xfrm>
          <a:prstGeom prst="rect">
            <a:avLst/>
          </a:prstGeom>
        </p:spPr>
        <p:txBody>
          <a:bodyPr>
            <a:normAutofit/>
          </a:bodyPr>
          <a:lstStyle>
            <a:lvl1pPr marL="0" indent="0">
              <a:buNone/>
              <a:defRPr sz="1400">
                <a:solidFill>
                  <a:schemeClr val="tx1"/>
                </a:solidFill>
                <a:latin typeface="Franklin Gothic Book" panose="020B05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981459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3" name="Group 2"/>
          <p:cNvGrpSpPr/>
          <p:nvPr userDrawn="1"/>
        </p:nvGrpSpPr>
        <p:grpSpPr>
          <a:xfrm>
            <a:off x="623825" y="1742589"/>
            <a:ext cx="514773" cy="514773"/>
            <a:chOff x="623825" y="1742589"/>
            <a:chExt cx="514773" cy="514773"/>
          </a:xfrm>
        </p:grpSpPr>
        <p:sp>
          <p:nvSpPr>
            <p:cNvPr id="4" name="Teardrop 3">
              <a:extLst>
                <a:ext uri="{FF2B5EF4-FFF2-40B4-BE49-F238E27FC236}">
                  <a16:creationId xmlns:a16="http://schemas.microsoft.com/office/drawing/2014/main" id="{125A9E34-F8C7-C44C-8E76-28E6ACF3AF7B}"/>
                </a:ext>
              </a:extLst>
            </p:cNvPr>
            <p:cNvSpPr/>
            <p:nvPr/>
          </p:nvSpPr>
          <p:spPr>
            <a:xfrm>
              <a:off x="623825" y="1742589"/>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2611" y="1771375"/>
              <a:ext cx="457200" cy="457200"/>
            </a:xfrm>
            <a:prstGeom prst="rect">
              <a:avLst/>
            </a:prstGeom>
          </p:spPr>
        </p:pic>
      </p:grpSp>
      <p:grpSp>
        <p:nvGrpSpPr>
          <p:cNvPr id="6" name="Group 5"/>
          <p:cNvGrpSpPr/>
          <p:nvPr userDrawn="1"/>
        </p:nvGrpSpPr>
        <p:grpSpPr>
          <a:xfrm>
            <a:off x="623825" y="3391511"/>
            <a:ext cx="514773" cy="514773"/>
            <a:chOff x="623825" y="3264826"/>
            <a:chExt cx="514773" cy="514773"/>
          </a:xfrm>
        </p:grpSpPr>
        <p:sp>
          <p:nvSpPr>
            <p:cNvPr id="7" name="Teardrop 6">
              <a:extLst>
                <a:ext uri="{FF2B5EF4-FFF2-40B4-BE49-F238E27FC236}">
                  <a16:creationId xmlns:a16="http://schemas.microsoft.com/office/drawing/2014/main" id="{D1F50805-A769-0046-ABEC-F69832625A06}"/>
                </a:ext>
              </a:extLst>
            </p:cNvPr>
            <p:cNvSpPr/>
            <p:nvPr/>
          </p:nvSpPr>
          <p:spPr>
            <a:xfrm>
              <a:off x="623825" y="3264826"/>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11" y="3297828"/>
              <a:ext cx="457200" cy="457200"/>
            </a:xfrm>
            <a:prstGeom prst="rect">
              <a:avLst/>
            </a:prstGeom>
          </p:spPr>
        </p:pic>
      </p:grpSp>
      <p:grpSp>
        <p:nvGrpSpPr>
          <p:cNvPr id="9" name="Group 8"/>
          <p:cNvGrpSpPr/>
          <p:nvPr userDrawn="1"/>
        </p:nvGrpSpPr>
        <p:grpSpPr>
          <a:xfrm>
            <a:off x="623825" y="5040433"/>
            <a:ext cx="514773" cy="514773"/>
            <a:chOff x="623825" y="5040433"/>
            <a:chExt cx="514773" cy="514773"/>
          </a:xfrm>
        </p:grpSpPr>
        <p:sp>
          <p:nvSpPr>
            <p:cNvPr id="10" name="Teardrop 9">
              <a:extLst>
                <a:ext uri="{FF2B5EF4-FFF2-40B4-BE49-F238E27FC236}">
                  <a16:creationId xmlns:a16="http://schemas.microsoft.com/office/drawing/2014/main" id="{452446C3-2882-7141-9852-6781AB945C9F}"/>
                </a:ext>
              </a:extLst>
            </p:cNvPr>
            <p:cNvSpPr/>
            <p:nvPr/>
          </p:nvSpPr>
          <p:spPr>
            <a:xfrm>
              <a:off x="623825" y="5040433"/>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611" y="5069219"/>
              <a:ext cx="457200" cy="457200"/>
            </a:xfrm>
            <a:prstGeom prst="rect">
              <a:avLst/>
            </a:prstGeom>
          </p:spPr>
        </p:pic>
      </p:grpSp>
      <p:sp>
        <p:nvSpPr>
          <p:cNvPr id="12" name="Text Placeholder 17"/>
          <p:cNvSpPr>
            <a:spLocks noGrp="1"/>
          </p:cNvSpPr>
          <p:nvPr>
            <p:ph type="body" sz="quarter" idx="10"/>
          </p:nvPr>
        </p:nvSpPr>
        <p:spPr>
          <a:xfrm>
            <a:off x="504350" y="436563"/>
            <a:ext cx="5725534" cy="6318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3" name="Text Placeholder 19"/>
          <p:cNvSpPr>
            <a:spLocks noGrp="1"/>
          </p:cNvSpPr>
          <p:nvPr>
            <p:ph type="body" sz="quarter" idx="11"/>
          </p:nvPr>
        </p:nvSpPr>
        <p:spPr>
          <a:xfrm>
            <a:off x="1427163" y="1743075"/>
            <a:ext cx="4802187" cy="257175"/>
          </a:xfrm>
          <a:prstGeom prst="rect">
            <a:avLst/>
          </a:prstGeom>
        </p:spPr>
        <p:txBody>
          <a:bodyPr>
            <a:noAutofit/>
          </a:bodyPr>
          <a:lstStyle>
            <a:lvl1pPr marL="0" indent="0">
              <a:buNone/>
              <a:defRPr sz="2000">
                <a:solidFill>
                  <a:srgbClr val="E57137"/>
                </a:solidFill>
                <a:latin typeface="Franklin Gothic Medium" panose="020B0603020102020204" pitchFamily="34" charset="0"/>
              </a:defRPr>
            </a:lvl1pPr>
          </a:lstStyle>
          <a:p>
            <a:pPr lvl="0"/>
            <a:r>
              <a:rPr lang="en-US" smtClean="0"/>
              <a:t>Edit Master text styles</a:t>
            </a:r>
          </a:p>
        </p:txBody>
      </p:sp>
      <p:sp>
        <p:nvSpPr>
          <p:cNvPr id="14" name="Text Placeholder 21"/>
          <p:cNvSpPr>
            <a:spLocks noGrp="1"/>
          </p:cNvSpPr>
          <p:nvPr>
            <p:ph type="body" sz="quarter" idx="12"/>
          </p:nvPr>
        </p:nvSpPr>
        <p:spPr>
          <a:xfrm>
            <a:off x="1427163" y="2076450"/>
            <a:ext cx="4802187" cy="709613"/>
          </a:xfrm>
          <a:prstGeom prst="rect">
            <a:avLst/>
          </a:prstGeom>
        </p:spPr>
        <p:txBody>
          <a:bodyPr>
            <a:normAutofit/>
          </a:bodyPr>
          <a:lstStyle>
            <a:lvl1pPr marL="0" indent="0">
              <a:buNone/>
              <a:defRPr sz="1600">
                <a:solidFill>
                  <a:schemeClr val="tx1"/>
                </a:solidFill>
                <a:latin typeface="Franklin Gothic Book" panose="020B0503020102020204" pitchFamily="34" charset="0"/>
              </a:defRPr>
            </a:lvl1pPr>
          </a:lstStyle>
          <a:p>
            <a:pPr lvl="0"/>
            <a:r>
              <a:rPr lang="en-US" smtClean="0"/>
              <a:t>Edit Master text styles</a:t>
            </a:r>
          </a:p>
        </p:txBody>
      </p:sp>
      <p:sp>
        <p:nvSpPr>
          <p:cNvPr id="15" name="Text Placeholder 19"/>
          <p:cNvSpPr>
            <a:spLocks noGrp="1"/>
          </p:cNvSpPr>
          <p:nvPr>
            <p:ph type="body" sz="quarter" idx="13"/>
          </p:nvPr>
        </p:nvSpPr>
        <p:spPr>
          <a:xfrm>
            <a:off x="1427163" y="3391511"/>
            <a:ext cx="4802187" cy="257175"/>
          </a:xfrm>
          <a:prstGeom prst="rect">
            <a:avLst/>
          </a:prstGeom>
        </p:spPr>
        <p:txBody>
          <a:bodyPr>
            <a:noAutofit/>
          </a:bodyPr>
          <a:lstStyle>
            <a:lvl1pPr marL="0" indent="0">
              <a:buNone/>
              <a:defRPr sz="2000">
                <a:solidFill>
                  <a:srgbClr val="E57137"/>
                </a:solidFill>
                <a:latin typeface="Franklin Gothic Medium" panose="020B0603020102020204" pitchFamily="34" charset="0"/>
              </a:defRPr>
            </a:lvl1pPr>
          </a:lstStyle>
          <a:p>
            <a:pPr lvl="0"/>
            <a:r>
              <a:rPr lang="en-US" smtClean="0"/>
              <a:t>Edit Master text styles</a:t>
            </a:r>
          </a:p>
        </p:txBody>
      </p:sp>
      <p:sp>
        <p:nvSpPr>
          <p:cNvPr id="16" name="Text Placeholder 21"/>
          <p:cNvSpPr>
            <a:spLocks noGrp="1"/>
          </p:cNvSpPr>
          <p:nvPr>
            <p:ph type="body" sz="quarter" idx="14"/>
          </p:nvPr>
        </p:nvSpPr>
        <p:spPr>
          <a:xfrm>
            <a:off x="1427163" y="3724886"/>
            <a:ext cx="4802187" cy="709613"/>
          </a:xfrm>
          <a:prstGeom prst="rect">
            <a:avLst/>
          </a:prstGeom>
        </p:spPr>
        <p:txBody>
          <a:bodyPr>
            <a:normAutofit/>
          </a:bodyPr>
          <a:lstStyle>
            <a:lvl1pPr marL="0" indent="0">
              <a:buNone/>
              <a:defRPr sz="1600">
                <a:solidFill>
                  <a:schemeClr val="tx1"/>
                </a:solidFill>
                <a:latin typeface="Franklin Gothic Book" panose="020B0503020102020204" pitchFamily="34" charset="0"/>
              </a:defRPr>
            </a:lvl1pPr>
          </a:lstStyle>
          <a:p>
            <a:pPr lvl="0"/>
            <a:r>
              <a:rPr lang="en-US" smtClean="0"/>
              <a:t>Edit Master text styles</a:t>
            </a:r>
          </a:p>
        </p:txBody>
      </p:sp>
      <p:sp>
        <p:nvSpPr>
          <p:cNvPr id="17" name="Text Placeholder 19"/>
          <p:cNvSpPr>
            <a:spLocks noGrp="1"/>
          </p:cNvSpPr>
          <p:nvPr>
            <p:ph type="body" sz="quarter" idx="15"/>
          </p:nvPr>
        </p:nvSpPr>
        <p:spPr>
          <a:xfrm>
            <a:off x="1427163" y="5040433"/>
            <a:ext cx="4802187" cy="257175"/>
          </a:xfrm>
          <a:prstGeom prst="rect">
            <a:avLst/>
          </a:prstGeom>
        </p:spPr>
        <p:txBody>
          <a:bodyPr>
            <a:noAutofit/>
          </a:bodyPr>
          <a:lstStyle>
            <a:lvl1pPr marL="0" indent="0">
              <a:buNone/>
              <a:defRPr sz="2000">
                <a:solidFill>
                  <a:srgbClr val="E57137"/>
                </a:solidFill>
                <a:latin typeface="Franklin Gothic Medium" panose="020B0603020102020204" pitchFamily="34" charset="0"/>
              </a:defRPr>
            </a:lvl1pPr>
          </a:lstStyle>
          <a:p>
            <a:pPr lvl="0"/>
            <a:r>
              <a:rPr lang="en-US" smtClean="0"/>
              <a:t>Edit Master text styles</a:t>
            </a:r>
          </a:p>
        </p:txBody>
      </p:sp>
      <p:sp>
        <p:nvSpPr>
          <p:cNvPr id="18" name="Text Placeholder 21"/>
          <p:cNvSpPr>
            <a:spLocks noGrp="1"/>
          </p:cNvSpPr>
          <p:nvPr>
            <p:ph type="body" sz="quarter" idx="16"/>
          </p:nvPr>
        </p:nvSpPr>
        <p:spPr>
          <a:xfrm>
            <a:off x="1427163" y="5373808"/>
            <a:ext cx="4802187" cy="709613"/>
          </a:xfrm>
          <a:prstGeom prst="rect">
            <a:avLst/>
          </a:prstGeom>
        </p:spPr>
        <p:txBody>
          <a:bodyPr>
            <a:normAutofit/>
          </a:bodyPr>
          <a:lstStyle>
            <a:lvl1pPr marL="0" indent="0">
              <a:buNone/>
              <a:defRPr sz="1600">
                <a:solidFill>
                  <a:schemeClr val="tx1"/>
                </a:solidFill>
                <a:latin typeface="Franklin Gothic Book" panose="020B0503020102020204" pitchFamily="34" charset="0"/>
              </a:defRPr>
            </a:lvl1pPr>
          </a:lstStyle>
          <a:p>
            <a:pPr lvl="0"/>
            <a:r>
              <a:rPr lang="en-US" smtClean="0"/>
              <a:t>Edit Master text styles</a:t>
            </a:r>
          </a:p>
        </p:txBody>
      </p:sp>
      <p:sp>
        <p:nvSpPr>
          <p:cNvPr id="20" name="Picture Placeholder 19"/>
          <p:cNvSpPr>
            <a:spLocks noGrp="1"/>
          </p:cNvSpPr>
          <p:nvPr>
            <p:ph type="pic" sz="quarter" idx="17"/>
          </p:nvPr>
        </p:nvSpPr>
        <p:spPr>
          <a:xfrm>
            <a:off x="6554788" y="0"/>
            <a:ext cx="5637212" cy="6858000"/>
          </a:xfrm>
          <a:prstGeom prst="rect">
            <a:avLst/>
          </a:prstGeom>
        </p:spPr>
        <p:txBody>
          <a:bodyPr/>
          <a:lstStyle>
            <a:lvl1pPr marL="0" indent="0">
              <a:buNone/>
              <a:defRPr sz="1100">
                <a:latin typeface="+mj-lt"/>
              </a:defRPr>
            </a:lvl1pPr>
          </a:lstStyle>
          <a:p>
            <a:r>
              <a:rPr lang="en-US" smtClean="0"/>
              <a:t>Click icon to add picture</a:t>
            </a:r>
            <a:endParaRPr lang="en-US" dirty="0"/>
          </a:p>
        </p:txBody>
      </p:sp>
    </p:spTree>
    <p:extLst>
      <p:ext uri="{BB962C8B-B14F-4D97-AF65-F5344CB8AC3E}">
        <p14:creationId xmlns:p14="http://schemas.microsoft.com/office/powerpoint/2010/main" val="145161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Text Placeholder 17"/>
          <p:cNvSpPr>
            <a:spLocks noGrp="1"/>
          </p:cNvSpPr>
          <p:nvPr>
            <p:ph type="body" sz="quarter" idx="10"/>
          </p:nvPr>
        </p:nvSpPr>
        <p:spPr>
          <a:xfrm>
            <a:off x="504350" y="436563"/>
            <a:ext cx="5725534" cy="6318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4" name="Text Placeholder 21"/>
          <p:cNvSpPr>
            <a:spLocks noGrp="1"/>
          </p:cNvSpPr>
          <p:nvPr>
            <p:ph type="body" sz="quarter" idx="12"/>
          </p:nvPr>
        </p:nvSpPr>
        <p:spPr>
          <a:xfrm>
            <a:off x="1427162" y="1481153"/>
            <a:ext cx="4802187" cy="709613"/>
          </a:xfrm>
          <a:prstGeom prst="rect">
            <a:avLst/>
          </a:prstGeom>
        </p:spPr>
        <p:txBody>
          <a:bodyPr anchor="ctr">
            <a:normAutofit/>
          </a:bodyPr>
          <a:lstStyle>
            <a:lvl1pPr marL="0" indent="0">
              <a:buNone/>
              <a:defRPr sz="2400">
                <a:solidFill>
                  <a:schemeClr val="tx1"/>
                </a:solidFill>
                <a:latin typeface="Franklin Gothic Book" panose="020B0503020102020204" pitchFamily="34" charset="0"/>
              </a:defRPr>
            </a:lvl1pPr>
          </a:lstStyle>
          <a:p>
            <a:pPr lvl="0"/>
            <a:r>
              <a:rPr lang="en-US" smtClean="0"/>
              <a:t>Edit Master text styles</a:t>
            </a:r>
          </a:p>
        </p:txBody>
      </p:sp>
      <p:sp>
        <p:nvSpPr>
          <p:cNvPr id="16" name="Text Placeholder 21"/>
          <p:cNvSpPr>
            <a:spLocks noGrp="1"/>
          </p:cNvSpPr>
          <p:nvPr>
            <p:ph type="body" sz="quarter" idx="14"/>
          </p:nvPr>
        </p:nvSpPr>
        <p:spPr>
          <a:xfrm>
            <a:off x="1427162" y="2699604"/>
            <a:ext cx="4802187" cy="709613"/>
          </a:xfrm>
          <a:prstGeom prst="rect">
            <a:avLst/>
          </a:prstGeom>
        </p:spPr>
        <p:txBody>
          <a:bodyPr anchor="ctr">
            <a:normAutofit/>
          </a:bodyPr>
          <a:lstStyle>
            <a:lvl1pPr marL="0" indent="0">
              <a:buNone/>
              <a:defRPr sz="2400">
                <a:solidFill>
                  <a:schemeClr val="tx1"/>
                </a:solidFill>
                <a:latin typeface="Franklin Gothic Book" panose="020B0503020102020204" pitchFamily="34" charset="0"/>
              </a:defRPr>
            </a:lvl1pPr>
          </a:lstStyle>
          <a:p>
            <a:pPr lvl="0"/>
            <a:r>
              <a:rPr lang="en-US" smtClean="0"/>
              <a:t>Edit Master text styles</a:t>
            </a:r>
          </a:p>
        </p:txBody>
      </p:sp>
      <p:sp>
        <p:nvSpPr>
          <p:cNvPr id="18" name="Text Placeholder 21"/>
          <p:cNvSpPr>
            <a:spLocks noGrp="1"/>
          </p:cNvSpPr>
          <p:nvPr>
            <p:ph type="body" sz="quarter" idx="16"/>
          </p:nvPr>
        </p:nvSpPr>
        <p:spPr>
          <a:xfrm>
            <a:off x="1427161" y="3951094"/>
            <a:ext cx="4802187" cy="709613"/>
          </a:xfrm>
          <a:prstGeom prst="rect">
            <a:avLst/>
          </a:prstGeom>
        </p:spPr>
        <p:txBody>
          <a:bodyPr anchor="ctr">
            <a:normAutofit/>
          </a:bodyPr>
          <a:lstStyle>
            <a:lvl1pPr marL="0" indent="0">
              <a:buNone/>
              <a:defRPr sz="2400">
                <a:solidFill>
                  <a:schemeClr val="tx1"/>
                </a:solidFill>
                <a:latin typeface="Franklin Gothic Book" panose="020B0503020102020204" pitchFamily="34" charset="0"/>
              </a:defRPr>
            </a:lvl1pPr>
          </a:lstStyle>
          <a:p>
            <a:pPr lvl="0"/>
            <a:r>
              <a:rPr lang="en-US" smtClean="0"/>
              <a:t>Edit Master text styles</a:t>
            </a:r>
          </a:p>
        </p:txBody>
      </p:sp>
      <p:sp>
        <p:nvSpPr>
          <p:cNvPr id="19" name="Picture Placeholder 19"/>
          <p:cNvSpPr>
            <a:spLocks noGrp="1"/>
          </p:cNvSpPr>
          <p:nvPr>
            <p:ph type="pic" sz="quarter" idx="17"/>
          </p:nvPr>
        </p:nvSpPr>
        <p:spPr>
          <a:xfrm>
            <a:off x="6554788" y="0"/>
            <a:ext cx="5637212" cy="6858000"/>
          </a:xfrm>
          <a:prstGeom prst="rect">
            <a:avLst/>
          </a:prstGeom>
        </p:spPr>
        <p:txBody>
          <a:bodyPr/>
          <a:lstStyle>
            <a:lvl1pPr marL="0" indent="0">
              <a:buNone/>
              <a:defRPr sz="1100">
                <a:latin typeface="+mj-lt"/>
              </a:defRPr>
            </a:lvl1pPr>
          </a:lstStyle>
          <a:p>
            <a:r>
              <a:rPr lang="en-US" smtClean="0"/>
              <a:t>Click icon to add picture</a:t>
            </a:r>
            <a:endParaRPr lang="en-US" dirty="0"/>
          </a:p>
        </p:txBody>
      </p:sp>
      <p:sp>
        <p:nvSpPr>
          <p:cNvPr id="27" name="Text Placeholder 21"/>
          <p:cNvSpPr>
            <a:spLocks noGrp="1"/>
          </p:cNvSpPr>
          <p:nvPr>
            <p:ph type="body" sz="quarter" idx="18"/>
          </p:nvPr>
        </p:nvSpPr>
        <p:spPr>
          <a:xfrm>
            <a:off x="1411653" y="5169086"/>
            <a:ext cx="4802187" cy="709613"/>
          </a:xfrm>
          <a:prstGeom prst="rect">
            <a:avLst/>
          </a:prstGeom>
        </p:spPr>
        <p:txBody>
          <a:bodyPr anchor="ctr">
            <a:normAutofit/>
          </a:bodyPr>
          <a:lstStyle>
            <a:lvl1pPr marL="0" indent="0">
              <a:buNone/>
              <a:defRPr sz="2400">
                <a:solidFill>
                  <a:schemeClr val="tx1"/>
                </a:solidFill>
                <a:latin typeface="Franklin Gothic Book" panose="020B0503020102020204" pitchFamily="34" charset="0"/>
              </a:defRPr>
            </a:lvl1pPr>
          </a:lstStyle>
          <a:p>
            <a:pPr lvl="0"/>
            <a:r>
              <a:rPr lang="en-US" smtClean="0"/>
              <a:t>Edit Master text styles</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350" y="1459246"/>
            <a:ext cx="731520" cy="731520"/>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4350" y="2720827"/>
            <a:ext cx="731520" cy="731520"/>
          </a:xfrm>
          <a:prstGeom prst="rect">
            <a:avLst/>
          </a:prstGeom>
        </p:spPr>
      </p:pic>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4350" y="3951094"/>
            <a:ext cx="731520" cy="731520"/>
          </a:xfrm>
          <a:prstGeom prst="rect">
            <a:avLst/>
          </a:prstGeom>
        </p:spPr>
      </p:pic>
      <p:pic>
        <p:nvPicPr>
          <p:cNvPr id="31" name="Picture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4350" y="5169086"/>
            <a:ext cx="731520" cy="731520"/>
          </a:xfrm>
          <a:prstGeom prst="rect">
            <a:avLst/>
          </a:prstGeom>
        </p:spPr>
      </p:pic>
    </p:spTree>
    <p:extLst>
      <p:ext uri="{BB962C8B-B14F-4D97-AF65-F5344CB8AC3E}">
        <p14:creationId xmlns:p14="http://schemas.microsoft.com/office/powerpoint/2010/main" val="2120883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D82F62-1499-244F-8301-64276244073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2" name="Picture 1"/>
          <p:cNvPicPr>
            <a:picLocks noChangeAspect="1"/>
          </p:cNvPicPr>
          <p:nvPr userDrawn="1"/>
        </p:nvPicPr>
        <p:blipFill>
          <a:blip r:embed="rId3"/>
          <a:stretch>
            <a:fillRect/>
          </a:stretch>
        </p:blipFill>
        <p:spPr>
          <a:xfrm>
            <a:off x="5345599" y="1651382"/>
            <a:ext cx="6846401" cy="4371211"/>
          </a:xfrm>
          <a:prstGeom prst="rect">
            <a:avLst/>
          </a:prstGeom>
        </p:spPr>
      </p:pic>
      <p:sp>
        <p:nvSpPr>
          <p:cNvPr id="20" name="Text Placeholder 19"/>
          <p:cNvSpPr>
            <a:spLocks noGrp="1"/>
          </p:cNvSpPr>
          <p:nvPr>
            <p:ph type="body" sz="quarter" idx="10"/>
          </p:nvPr>
        </p:nvSpPr>
        <p:spPr>
          <a:xfrm>
            <a:off x="609600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22" name="Text Placeholder 21"/>
          <p:cNvSpPr>
            <a:spLocks noGrp="1"/>
          </p:cNvSpPr>
          <p:nvPr>
            <p:ph type="body" sz="quarter" idx="11"/>
          </p:nvPr>
        </p:nvSpPr>
        <p:spPr>
          <a:xfrm>
            <a:off x="609600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cxnSp>
        <p:nvCxnSpPr>
          <p:cNvPr id="11" name="Straight Connector 10">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25110" y="4339956"/>
            <a:ext cx="1069613" cy="509442"/>
          </a:xfrm>
          <a:prstGeom prst="rect">
            <a:avLst/>
          </a:prstGeom>
        </p:spPr>
      </p:pic>
    </p:spTree>
    <p:extLst>
      <p:ext uri="{BB962C8B-B14F-4D97-AF65-F5344CB8AC3E}">
        <p14:creationId xmlns:p14="http://schemas.microsoft.com/office/powerpoint/2010/main" val="2128573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28673" y="1439"/>
            <a:ext cx="4073393" cy="3424646"/>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8792"/>
            <a:ext cx="4051273" cy="3437793"/>
          </a:xfrm>
          <a:prstGeom prst="rect">
            <a:avLst/>
          </a:prstGeom>
        </p:spPr>
      </p:pic>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58628" y="3422843"/>
            <a:ext cx="4070262" cy="3436785"/>
          </a:xfrm>
          <a:prstGeom prst="rect">
            <a:avLst/>
          </a:prstGeom>
        </p:spPr>
      </p:pic>
      <p:sp>
        <p:nvSpPr>
          <p:cNvPr id="15" name="Text Placeholder 14"/>
          <p:cNvSpPr>
            <a:spLocks noGrp="1"/>
          </p:cNvSpPr>
          <p:nvPr>
            <p:ph type="body" sz="quarter" idx="10"/>
          </p:nvPr>
        </p:nvSpPr>
        <p:spPr>
          <a:xfrm>
            <a:off x="573075" y="5657850"/>
            <a:ext cx="2905125" cy="495300"/>
          </a:xfrm>
          <a:prstGeom prst="rect">
            <a:avLst/>
          </a:prstGeom>
        </p:spPr>
        <p:txBody>
          <a:bodyPr>
            <a:normAutofit/>
          </a:bodyPr>
          <a:lstStyle>
            <a:lvl1pPr marL="0" indent="0" algn="ctr">
              <a:buNone/>
              <a:defRPr sz="2400">
                <a:solidFill>
                  <a:schemeClr val="bg1"/>
                </a:solidFill>
                <a:latin typeface="Franklin Gothic Medium" panose="020B0603020102020204" pitchFamily="34" charset="0"/>
              </a:defRPr>
            </a:lvl1pPr>
          </a:lstStyle>
          <a:p>
            <a:pPr lvl="0"/>
            <a:r>
              <a:rPr lang="en-US" smtClean="0"/>
              <a:t>Edit Master text styles</a:t>
            </a:r>
          </a:p>
        </p:txBody>
      </p:sp>
      <p:sp>
        <p:nvSpPr>
          <p:cNvPr id="16" name="Text Placeholder 14"/>
          <p:cNvSpPr>
            <a:spLocks noGrp="1"/>
          </p:cNvSpPr>
          <p:nvPr>
            <p:ph type="body" sz="quarter" idx="11"/>
          </p:nvPr>
        </p:nvSpPr>
        <p:spPr>
          <a:xfrm>
            <a:off x="4637411" y="2263746"/>
            <a:ext cx="2905125" cy="495300"/>
          </a:xfrm>
          <a:prstGeom prst="rect">
            <a:avLst/>
          </a:prstGeom>
        </p:spPr>
        <p:txBody>
          <a:bodyPr>
            <a:normAutofit/>
          </a:bodyPr>
          <a:lstStyle>
            <a:lvl1pPr marL="0" indent="0" algn="ctr">
              <a:buNone/>
              <a:defRPr sz="2400">
                <a:solidFill>
                  <a:schemeClr val="bg1"/>
                </a:solidFill>
                <a:latin typeface="Franklin Gothic Medium" panose="020B0603020102020204" pitchFamily="34" charset="0"/>
              </a:defRPr>
            </a:lvl1pPr>
          </a:lstStyle>
          <a:p>
            <a:pPr lvl="0"/>
            <a:r>
              <a:rPr lang="en-US" smtClean="0"/>
              <a:t>Edit Master text styles</a:t>
            </a:r>
          </a:p>
        </p:txBody>
      </p:sp>
      <p:sp>
        <p:nvSpPr>
          <p:cNvPr id="17" name="Text Placeholder 14"/>
          <p:cNvSpPr>
            <a:spLocks noGrp="1"/>
          </p:cNvSpPr>
          <p:nvPr>
            <p:ph type="body" sz="quarter" idx="12"/>
          </p:nvPr>
        </p:nvSpPr>
        <p:spPr>
          <a:xfrm>
            <a:off x="8707882" y="5657850"/>
            <a:ext cx="2905125" cy="495300"/>
          </a:xfrm>
          <a:prstGeom prst="rect">
            <a:avLst/>
          </a:prstGeom>
        </p:spPr>
        <p:txBody>
          <a:bodyPr>
            <a:normAutofit/>
          </a:bodyPr>
          <a:lstStyle>
            <a:lvl1pPr marL="0" indent="0" algn="ctr">
              <a:buNone/>
              <a:defRPr sz="2400">
                <a:solidFill>
                  <a:schemeClr val="bg1"/>
                </a:solidFill>
                <a:latin typeface="Franklin Gothic Medium" panose="020B0603020102020204" pitchFamily="34" charset="0"/>
              </a:defRPr>
            </a:lvl1pPr>
          </a:lstStyle>
          <a:p>
            <a:pPr lvl="0"/>
            <a:r>
              <a:rPr lang="en-US" smtClean="0"/>
              <a:t>Edit Master text styles</a:t>
            </a:r>
          </a:p>
        </p:txBody>
      </p:sp>
      <p:sp>
        <p:nvSpPr>
          <p:cNvPr id="19" name="Picture Placeholder 18"/>
          <p:cNvSpPr>
            <a:spLocks noGrp="1"/>
          </p:cNvSpPr>
          <p:nvPr>
            <p:ph type="pic" sz="quarter" idx="13"/>
          </p:nvPr>
        </p:nvSpPr>
        <p:spPr>
          <a:xfrm>
            <a:off x="1431912" y="4213225"/>
            <a:ext cx="1187450" cy="1076325"/>
          </a:xfrm>
          <a:prstGeom prst="rect">
            <a:avLst/>
          </a:prstGeom>
        </p:spPr>
        <p:txBody>
          <a:bodyPr>
            <a:normAutofit/>
          </a:bodyPr>
          <a:lstStyle>
            <a:lvl1pPr marL="0" indent="0" algn="ctr">
              <a:buNone/>
              <a:defRPr sz="1400"/>
            </a:lvl1pPr>
          </a:lstStyle>
          <a:p>
            <a:r>
              <a:rPr lang="en-US" smtClean="0"/>
              <a:t>Click icon to add picture</a:t>
            </a:r>
            <a:endParaRPr lang="en-US" dirty="0"/>
          </a:p>
        </p:txBody>
      </p:sp>
      <p:sp>
        <p:nvSpPr>
          <p:cNvPr id="20" name="Picture Placeholder 18"/>
          <p:cNvSpPr>
            <a:spLocks noGrp="1"/>
          </p:cNvSpPr>
          <p:nvPr>
            <p:ph type="pic" sz="quarter" idx="14"/>
          </p:nvPr>
        </p:nvSpPr>
        <p:spPr>
          <a:xfrm>
            <a:off x="5496248" y="855522"/>
            <a:ext cx="1187450" cy="1076325"/>
          </a:xfrm>
          <a:prstGeom prst="rect">
            <a:avLst/>
          </a:prstGeom>
        </p:spPr>
        <p:txBody>
          <a:bodyPr>
            <a:normAutofit/>
          </a:bodyPr>
          <a:lstStyle>
            <a:lvl1pPr marL="0" indent="0" algn="ctr">
              <a:buNone/>
              <a:defRPr sz="1400"/>
            </a:lvl1pPr>
          </a:lstStyle>
          <a:p>
            <a:r>
              <a:rPr lang="en-US" smtClean="0"/>
              <a:t>Click icon to add picture</a:t>
            </a:r>
            <a:endParaRPr lang="en-US" dirty="0"/>
          </a:p>
        </p:txBody>
      </p:sp>
      <p:sp>
        <p:nvSpPr>
          <p:cNvPr id="21" name="Picture Placeholder 18"/>
          <p:cNvSpPr>
            <a:spLocks noGrp="1"/>
          </p:cNvSpPr>
          <p:nvPr>
            <p:ph type="pic" sz="quarter" idx="15"/>
          </p:nvPr>
        </p:nvSpPr>
        <p:spPr>
          <a:xfrm>
            <a:off x="9566719" y="4213225"/>
            <a:ext cx="1187450" cy="1076325"/>
          </a:xfrm>
          <a:prstGeom prst="rect">
            <a:avLst/>
          </a:prstGeom>
        </p:spPr>
        <p:txBody>
          <a:bodyPr>
            <a:normAutofit/>
          </a:bodyPr>
          <a:lstStyle>
            <a:lvl1pPr marL="0" indent="0" algn="ctr">
              <a:buNone/>
              <a:defRPr sz="1400"/>
            </a:lvl1pPr>
          </a:lstStyle>
          <a:p>
            <a:r>
              <a:rPr lang="en-US" smtClean="0"/>
              <a:t>Click icon to add picture</a:t>
            </a:r>
            <a:endParaRPr lang="en-US" dirty="0"/>
          </a:p>
        </p:txBody>
      </p:sp>
    </p:spTree>
    <p:extLst>
      <p:ext uri="{BB962C8B-B14F-4D97-AF65-F5344CB8AC3E}">
        <p14:creationId xmlns:p14="http://schemas.microsoft.com/office/powerpoint/2010/main" val="2791878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t="-1"/>
          <a:stretch/>
        </p:blipFill>
        <p:spPr>
          <a:xfrm>
            <a:off x="0" y="0"/>
            <a:ext cx="6093125" cy="334301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3126" y="0"/>
            <a:ext cx="6098874" cy="3338423"/>
          </a:xfrm>
          <a:prstGeom prst="rect">
            <a:avLst/>
          </a:prstGeom>
        </p:spPr>
      </p:pic>
      <p:cxnSp>
        <p:nvCxnSpPr>
          <p:cNvPr id="8" name="Straight Connector 7">
            <a:extLst>
              <a:ext uri="{FF2B5EF4-FFF2-40B4-BE49-F238E27FC236}">
                <a16:creationId xmlns:a16="http://schemas.microsoft.com/office/drawing/2014/main" id="{BE1116BD-28A8-4C46-8428-8026DA78747C}"/>
              </a:ext>
            </a:extLst>
          </p:cNvPr>
          <p:cNvCxnSpPr>
            <a:cxnSpLocks/>
          </p:cNvCxnSpPr>
          <p:nvPr userDrawn="1"/>
        </p:nvCxnSpPr>
        <p:spPr>
          <a:xfrm>
            <a:off x="575011" y="3844631"/>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userDrawn="1"/>
        </p:nvGrpSpPr>
        <p:grpSpPr>
          <a:xfrm>
            <a:off x="5819614" y="3609233"/>
            <a:ext cx="514773" cy="514773"/>
            <a:chOff x="6263996" y="3489589"/>
            <a:chExt cx="514773" cy="514773"/>
          </a:xfrm>
        </p:grpSpPr>
        <p:sp>
          <p:nvSpPr>
            <p:cNvPr id="10" name="Teardrop 9">
              <a:extLst>
                <a:ext uri="{FF2B5EF4-FFF2-40B4-BE49-F238E27FC236}">
                  <a16:creationId xmlns:a16="http://schemas.microsoft.com/office/drawing/2014/main" id="{A7D096A9-0B0B-B144-A403-9B030986D811}"/>
                </a:ext>
              </a:extLst>
            </p:cNvPr>
            <p:cNvSpPr/>
            <p:nvPr/>
          </p:nvSpPr>
          <p:spPr>
            <a:xfrm>
              <a:off x="6263996" y="3489589"/>
              <a:ext cx="514773" cy="514773"/>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2782" y="3518375"/>
              <a:ext cx="457200" cy="457200"/>
            </a:xfrm>
            <a:prstGeom prst="rect">
              <a:avLst/>
            </a:prstGeom>
          </p:spPr>
        </p:pic>
      </p:grpSp>
      <p:grpSp>
        <p:nvGrpSpPr>
          <p:cNvPr id="12" name="Group 11"/>
          <p:cNvGrpSpPr/>
          <p:nvPr userDrawn="1"/>
        </p:nvGrpSpPr>
        <p:grpSpPr>
          <a:xfrm>
            <a:off x="5819614" y="5071533"/>
            <a:ext cx="514773" cy="514773"/>
            <a:chOff x="6263996" y="5326808"/>
            <a:chExt cx="514773" cy="514773"/>
          </a:xfrm>
        </p:grpSpPr>
        <p:sp>
          <p:nvSpPr>
            <p:cNvPr id="13" name="Teardrop 12">
              <a:extLst>
                <a:ext uri="{FF2B5EF4-FFF2-40B4-BE49-F238E27FC236}">
                  <a16:creationId xmlns:a16="http://schemas.microsoft.com/office/drawing/2014/main" id="{99F822B1-5A64-194A-9D83-0131A084504B}"/>
                </a:ext>
              </a:extLst>
            </p:cNvPr>
            <p:cNvSpPr/>
            <p:nvPr/>
          </p:nvSpPr>
          <p:spPr>
            <a:xfrm>
              <a:off x="6263996" y="5326808"/>
              <a:ext cx="514773" cy="514773"/>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2782" y="5355594"/>
              <a:ext cx="457200" cy="457200"/>
            </a:xfrm>
            <a:prstGeom prst="rect">
              <a:avLst/>
            </a:prstGeom>
          </p:spPr>
        </p:pic>
      </p:grpSp>
      <p:sp>
        <p:nvSpPr>
          <p:cNvPr id="16" name="Text Placeholder 15"/>
          <p:cNvSpPr>
            <a:spLocks noGrp="1"/>
          </p:cNvSpPr>
          <p:nvPr>
            <p:ph type="body" sz="quarter" idx="10"/>
          </p:nvPr>
        </p:nvSpPr>
        <p:spPr>
          <a:xfrm>
            <a:off x="574675" y="4094163"/>
            <a:ext cx="4151313" cy="1719262"/>
          </a:xfrm>
          <a:prstGeom prst="rect">
            <a:avLst/>
          </a:prstGeom>
        </p:spPr>
        <p:txBody>
          <a:bodyPr>
            <a:normAutofit/>
          </a:bodyPr>
          <a:lstStyle>
            <a:lvl1pPr marL="0" indent="0">
              <a:lnSpc>
                <a:spcPts val="3000"/>
              </a:lnSpc>
              <a:spcBef>
                <a:spcPts val="0"/>
              </a:spcBef>
              <a:buNone/>
              <a:defRPr sz="2400">
                <a:solidFill>
                  <a:schemeClr val="tx1"/>
                </a:solidFill>
                <a:latin typeface="Garamond" panose="02020404030301010803" pitchFamily="18" charset="0"/>
              </a:defRPr>
            </a:lvl1pPr>
          </a:lstStyle>
          <a:p>
            <a:pPr lvl="0"/>
            <a:r>
              <a:rPr lang="en-US" smtClean="0"/>
              <a:t>Edit Master text styles</a:t>
            </a:r>
          </a:p>
        </p:txBody>
      </p:sp>
      <p:sp>
        <p:nvSpPr>
          <p:cNvPr id="18" name="Text Placeholder 17"/>
          <p:cNvSpPr>
            <a:spLocks noGrp="1"/>
          </p:cNvSpPr>
          <p:nvPr>
            <p:ph type="body" sz="quarter" idx="11"/>
          </p:nvPr>
        </p:nvSpPr>
        <p:spPr>
          <a:xfrm>
            <a:off x="6469181" y="3609975"/>
            <a:ext cx="4743450" cy="346075"/>
          </a:xfrm>
          <a:prstGeom prst="rect">
            <a:avLst/>
          </a:prstGeom>
        </p:spPr>
        <p:txBody>
          <a:bodyPr>
            <a:noAutofit/>
          </a:bodyPr>
          <a:lstStyle>
            <a:lvl1pPr marL="0" indent="0">
              <a:buNone/>
              <a:defRPr sz="2400">
                <a:solidFill>
                  <a:srgbClr val="006EB7"/>
                </a:solidFill>
                <a:latin typeface="Franklin Gothic Medium" panose="020B0603020102020204" pitchFamily="34" charset="0"/>
              </a:defRPr>
            </a:lvl1pPr>
          </a:lstStyle>
          <a:p>
            <a:pPr lvl="0"/>
            <a:r>
              <a:rPr lang="en-US" smtClean="0"/>
              <a:t>Edit Master text styles</a:t>
            </a:r>
          </a:p>
        </p:txBody>
      </p:sp>
      <p:sp>
        <p:nvSpPr>
          <p:cNvPr id="23" name="Text Placeholder 22"/>
          <p:cNvSpPr>
            <a:spLocks noGrp="1"/>
          </p:cNvSpPr>
          <p:nvPr>
            <p:ph type="body" sz="quarter" idx="12"/>
          </p:nvPr>
        </p:nvSpPr>
        <p:spPr>
          <a:xfrm>
            <a:off x="6469181" y="4034341"/>
            <a:ext cx="4745736" cy="708025"/>
          </a:xfrm>
          <a:prstGeom prst="rect">
            <a:avLst/>
          </a:prstGeom>
        </p:spPr>
        <p:txBody>
          <a:bodyPr>
            <a:normAutofit/>
          </a:bodyPr>
          <a:lstStyle>
            <a:lvl1pPr marL="0" indent="0">
              <a:buNone/>
              <a:defRPr sz="1800">
                <a:latin typeface="Franklin Gothic Book" panose="020B0503020102020204" pitchFamily="34" charset="0"/>
              </a:defRPr>
            </a:lvl1pPr>
          </a:lstStyle>
          <a:p>
            <a:pPr lvl="0"/>
            <a:r>
              <a:rPr lang="en-US" smtClean="0"/>
              <a:t>Edit Master text styles</a:t>
            </a:r>
          </a:p>
        </p:txBody>
      </p:sp>
      <p:sp>
        <p:nvSpPr>
          <p:cNvPr id="24" name="Text Placeholder 17"/>
          <p:cNvSpPr>
            <a:spLocks noGrp="1"/>
          </p:cNvSpPr>
          <p:nvPr>
            <p:ph type="body" sz="quarter" idx="13"/>
          </p:nvPr>
        </p:nvSpPr>
        <p:spPr>
          <a:xfrm>
            <a:off x="6469181" y="5069879"/>
            <a:ext cx="4743450" cy="346075"/>
          </a:xfrm>
          <a:prstGeom prst="rect">
            <a:avLst/>
          </a:prstGeom>
        </p:spPr>
        <p:txBody>
          <a:bodyPr>
            <a:noAutofit/>
          </a:bodyPr>
          <a:lstStyle>
            <a:lvl1pPr marL="0" indent="0">
              <a:buNone/>
              <a:defRPr sz="2400">
                <a:solidFill>
                  <a:srgbClr val="006EB7"/>
                </a:solidFill>
                <a:latin typeface="Franklin Gothic Medium" panose="020B0603020102020204" pitchFamily="34" charset="0"/>
              </a:defRPr>
            </a:lvl1pPr>
          </a:lstStyle>
          <a:p>
            <a:pPr lvl="0"/>
            <a:r>
              <a:rPr lang="en-US" smtClean="0"/>
              <a:t>Edit Master text styles</a:t>
            </a:r>
          </a:p>
        </p:txBody>
      </p:sp>
      <p:sp>
        <p:nvSpPr>
          <p:cNvPr id="25" name="Text Placeholder 22"/>
          <p:cNvSpPr>
            <a:spLocks noGrp="1"/>
          </p:cNvSpPr>
          <p:nvPr>
            <p:ph type="body" sz="quarter" idx="14"/>
          </p:nvPr>
        </p:nvSpPr>
        <p:spPr>
          <a:xfrm>
            <a:off x="6469181" y="5494245"/>
            <a:ext cx="4745736" cy="708025"/>
          </a:xfrm>
          <a:prstGeom prst="rect">
            <a:avLst/>
          </a:prstGeom>
        </p:spPr>
        <p:txBody>
          <a:bodyPr>
            <a:normAutofit/>
          </a:bodyPr>
          <a:lstStyle>
            <a:lvl1pPr marL="0" indent="0">
              <a:buNone/>
              <a:defRPr sz="1800">
                <a:latin typeface="Franklin Gothic Book" panose="020B05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3235678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6" name="Picture 5" descr="A group of people standing in front of a crowd posing for the camera&#10;&#10;Description automatically generated">
            <a:extLst>
              <a:ext uri="{FF2B5EF4-FFF2-40B4-BE49-F238E27FC236}">
                <a16:creationId xmlns:a16="http://schemas.microsoft.com/office/drawing/2014/main" id="{AEA88565-126D-0743-B5D7-678AAE3DA8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4062335" cy="3429001"/>
          </a:xfrm>
          <a:prstGeom prst="rect">
            <a:avLst/>
          </a:prstGeom>
        </p:spPr>
      </p:pic>
      <p:pic>
        <p:nvPicPr>
          <p:cNvPr id="7" name="Picture 6" descr="A person standing in front of a building&#10;&#10;Description automatically generated">
            <a:extLst>
              <a:ext uri="{FF2B5EF4-FFF2-40B4-BE49-F238E27FC236}">
                <a16:creationId xmlns:a16="http://schemas.microsoft.com/office/drawing/2014/main" id="{6F70D372-C3EF-9641-90EB-4009E6D9C0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24661" y="3437708"/>
            <a:ext cx="4062336" cy="3429001"/>
          </a:xfrm>
          <a:prstGeom prst="rect">
            <a:avLst/>
          </a:prstGeom>
        </p:spPr>
      </p:pic>
      <p:pic>
        <p:nvPicPr>
          <p:cNvPr id="8" name="Picture 7" descr="A picture containing person, indoor, man&#10;&#10;Description automatically generated">
            <a:extLst>
              <a:ext uri="{FF2B5EF4-FFF2-40B4-BE49-F238E27FC236}">
                <a16:creationId xmlns:a16="http://schemas.microsoft.com/office/drawing/2014/main" id="{DEA8811C-4910-1A4B-9AD6-448B076C26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24667" y="-2"/>
            <a:ext cx="4062334" cy="3429000"/>
          </a:xfrm>
          <a:prstGeom prst="rect">
            <a:avLst/>
          </a:prstGeom>
        </p:spPr>
      </p:pic>
      <p:pic>
        <p:nvPicPr>
          <p:cNvPr id="9" name="Picture 8" descr="A person standing in a kitchen&#10;&#10;Description automatically generated">
            <a:extLst>
              <a:ext uri="{FF2B5EF4-FFF2-40B4-BE49-F238E27FC236}">
                <a16:creationId xmlns:a16="http://schemas.microsoft.com/office/drawing/2014/main" id="{6B7CD8DC-217C-1C44-B32F-0DE2625E1AE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428998"/>
            <a:ext cx="4062333" cy="3429002"/>
          </a:xfrm>
          <a:prstGeom prst="rect">
            <a:avLst/>
          </a:prstGeom>
        </p:spPr>
      </p:pic>
      <p:pic>
        <p:nvPicPr>
          <p:cNvPr id="10" name="Picture 9">
            <a:extLst>
              <a:ext uri="{FF2B5EF4-FFF2-40B4-BE49-F238E27FC236}">
                <a16:creationId xmlns:a16="http://schemas.microsoft.com/office/drawing/2014/main" id="{FF1D8869-408B-224C-9D09-E8573BCFCF9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062332" y="-4"/>
            <a:ext cx="4062333" cy="3429002"/>
          </a:xfrm>
          <a:prstGeom prst="rect">
            <a:avLst/>
          </a:prstGeom>
        </p:spPr>
      </p:pic>
      <p:pic>
        <p:nvPicPr>
          <p:cNvPr id="2" name="Picture 1"/>
          <p:cNvPicPr>
            <a:picLocks noChangeAspect="1"/>
          </p:cNvPicPr>
          <p:nvPr userDrawn="1"/>
        </p:nvPicPr>
        <p:blipFill rotWithShape="1">
          <a:blip r:embed="rId7" cstate="print">
            <a:extLst>
              <a:ext uri="{28A0092B-C50C-407E-A947-70E740481C1C}">
                <a14:useLocalDpi xmlns:a14="http://schemas.microsoft.com/office/drawing/2010/main" val="0"/>
              </a:ext>
            </a:extLst>
          </a:blip>
          <a:srcRect t="2406" r="22776"/>
          <a:stretch/>
        </p:blipFill>
        <p:spPr>
          <a:xfrm>
            <a:off x="4047336" y="3431177"/>
            <a:ext cx="4067335" cy="3426823"/>
          </a:xfrm>
          <a:prstGeom prst="rect">
            <a:avLst/>
          </a:prstGeom>
        </p:spPr>
      </p:pic>
      <p:sp>
        <p:nvSpPr>
          <p:cNvPr id="12" name="Rectangle 11">
            <a:extLst>
              <a:ext uri="{FF2B5EF4-FFF2-40B4-BE49-F238E27FC236}">
                <a16:creationId xmlns:a16="http://schemas.microsoft.com/office/drawing/2014/main" id="{70EDBE86-EEC6-9B49-BAE2-135E3ABE18E1}"/>
              </a:ext>
            </a:extLst>
          </p:cNvPr>
          <p:cNvSpPr/>
          <p:nvPr userDrawn="1"/>
        </p:nvSpPr>
        <p:spPr>
          <a:xfrm>
            <a:off x="0" y="-2"/>
            <a:ext cx="12192000" cy="6857998"/>
          </a:xfrm>
          <a:prstGeom prst="rect">
            <a:avLst/>
          </a:prstGeom>
          <a:solidFill>
            <a:srgbClr val="1963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717840" y="2031326"/>
            <a:ext cx="4756320" cy="2265370"/>
          </a:xfrm>
          <a:prstGeom prst="rect">
            <a:avLst/>
          </a:prstGeom>
        </p:spPr>
      </p:pic>
    </p:spTree>
    <p:extLst>
      <p:ext uri="{BB962C8B-B14F-4D97-AF65-F5344CB8AC3E}">
        <p14:creationId xmlns:p14="http://schemas.microsoft.com/office/powerpoint/2010/main" val="2175190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53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42138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24665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1556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28681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89936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99595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45"/>
          <a:stretch/>
        </p:blipFill>
        <p:spPr>
          <a:xfrm>
            <a:off x="0" y="12700"/>
            <a:ext cx="12192000" cy="6845300"/>
          </a:xfrm>
          <a:prstGeom prst="rect">
            <a:avLst/>
          </a:prstGeom>
        </p:spPr>
      </p:pic>
      <p:sp>
        <p:nvSpPr>
          <p:cNvPr id="4" name="Rectangle 3"/>
          <p:cNvSpPr/>
          <p:nvPr userDrawn="1"/>
        </p:nvSpPr>
        <p:spPr>
          <a:xfrm>
            <a:off x="0" y="1747636"/>
            <a:ext cx="6846401" cy="4371211"/>
          </a:xfrm>
          <a:prstGeom prst="rect">
            <a:avLst/>
          </a:prstGeom>
          <a:solidFill>
            <a:srgbClr val="1963A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0" y="2663909"/>
            <a:ext cx="6096000" cy="2538664"/>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5C8CCD7-0AFF-804B-8BEE-2DBF986122D8}"/>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4739547" y="4438484"/>
            <a:ext cx="1066695" cy="507167"/>
          </a:xfrm>
          <a:prstGeom prst="rect">
            <a:avLst/>
          </a:prstGeom>
          <a:effectLst/>
        </p:spPr>
      </p:pic>
      <p:sp>
        <p:nvSpPr>
          <p:cNvPr id="7" name="Text Placeholder 19"/>
          <p:cNvSpPr>
            <a:spLocks noGrp="1"/>
          </p:cNvSpPr>
          <p:nvPr>
            <p:ph type="body" sz="quarter" idx="10"/>
          </p:nvPr>
        </p:nvSpPr>
        <p:spPr>
          <a:xfrm>
            <a:off x="208977" y="3283953"/>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8" name="Text Placeholder 21"/>
          <p:cNvSpPr>
            <a:spLocks noGrp="1"/>
          </p:cNvSpPr>
          <p:nvPr>
            <p:ph type="body" sz="quarter" idx="11"/>
          </p:nvPr>
        </p:nvSpPr>
        <p:spPr>
          <a:xfrm>
            <a:off x="208977" y="3933241"/>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cxnSp>
        <p:nvCxnSpPr>
          <p:cNvPr id="9" name="Straight Connector 8">
            <a:extLst>
              <a:ext uri="{FF2B5EF4-FFF2-40B4-BE49-F238E27FC236}">
                <a16:creationId xmlns:a16="http://schemas.microsoft.com/office/drawing/2014/main" id="{6ED31154-BFE2-954E-A85A-55E8FBBD04BF}"/>
              </a:ext>
            </a:extLst>
          </p:cNvPr>
          <p:cNvCxnSpPr>
            <a:cxnSpLocks/>
          </p:cNvCxnSpPr>
          <p:nvPr userDrawn="1"/>
        </p:nvCxnSpPr>
        <p:spPr>
          <a:xfrm>
            <a:off x="5444734" y="3283953"/>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506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1622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1498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49312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495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64852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person standing in front of a computer&#10;&#10;Description automatically generated">
            <a:extLst>
              <a:ext uri="{FF2B5EF4-FFF2-40B4-BE49-F238E27FC236}">
                <a16:creationId xmlns:a16="http://schemas.microsoft.com/office/drawing/2014/main" id="{AC2D267C-7EDD-CA45-9D75-D975B4474B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2191999" cy="6858000"/>
          </a:xfrm>
          <a:prstGeom prst="rect">
            <a:avLst/>
          </a:prstGeom>
        </p:spPr>
      </p:pic>
      <p:sp>
        <p:nvSpPr>
          <p:cNvPr id="7" name="Rectangle 6">
            <a:extLst>
              <a:ext uri="{FF2B5EF4-FFF2-40B4-BE49-F238E27FC236}">
                <a16:creationId xmlns:a16="http://schemas.microsoft.com/office/drawing/2014/main" id="{07C25EDA-9FF5-544B-A8D5-E9DAB374622E}"/>
              </a:ext>
            </a:extLst>
          </p:cNvPr>
          <p:cNvSpPr/>
          <p:nvPr userDrawn="1"/>
        </p:nvSpPr>
        <p:spPr>
          <a:xfrm>
            <a:off x="5347559" y="1632156"/>
            <a:ext cx="6844443"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035C70CB-3824-5246-88EE-2CE5A4D0027D}"/>
              </a:ext>
            </a:extLst>
          </p:cNvPr>
          <p:cNvSpPr/>
          <p:nvPr userDrawn="1"/>
        </p:nvSpPr>
        <p:spPr>
          <a:xfrm>
            <a:off x="6096002"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15C8CCD7-0AFF-804B-8BEE-2DBF986122D8}"/>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626571" y="4342233"/>
            <a:ext cx="1066695" cy="507167"/>
          </a:xfrm>
          <a:prstGeom prst="rect">
            <a:avLst/>
          </a:prstGeom>
          <a:effectLst/>
        </p:spPr>
      </p:pic>
      <p:cxnSp>
        <p:nvCxnSpPr>
          <p:cNvPr id="10" name="Straight Connector 9">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11" name="Text Placeholder 19"/>
          <p:cNvSpPr>
            <a:spLocks noGrp="1"/>
          </p:cNvSpPr>
          <p:nvPr>
            <p:ph type="body" sz="quarter" idx="10"/>
          </p:nvPr>
        </p:nvSpPr>
        <p:spPr>
          <a:xfrm>
            <a:off x="6096001" y="3187700"/>
            <a:ext cx="5597265" cy="649288"/>
          </a:xfrm>
          <a:prstGeom prst="rect">
            <a:avLst/>
          </a:prstGeom>
        </p:spPr>
        <p:txBody>
          <a:bodyPr anchor="ctr">
            <a:normAutofit/>
          </a:bodyPr>
          <a:lstStyle>
            <a:lvl1pPr marL="0" indent="0" algn="r">
              <a:buNone/>
              <a:defRPr sz="2400">
                <a:solidFill>
                  <a:schemeClr val="bg1"/>
                </a:solidFill>
                <a:latin typeface="Franklin Gothic Medium" panose="020B0603020102020204" pitchFamily="34" charset="0"/>
              </a:defRPr>
            </a:lvl1pPr>
          </a:lstStyle>
          <a:p>
            <a:pPr lvl="0"/>
            <a:endParaRPr lang="en-US" dirty="0"/>
          </a:p>
        </p:txBody>
      </p:sp>
      <p:sp>
        <p:nvSpPr>
          <p:cNvPr id="12" name="Text Placeholder 21"/>
          <p:cNvSpPr>
            <a:spLocks noGrp="1"/>
          </p:cNvSpPr>
          <p:nvPr>
            <p:ph type="body" sz="quarter" idx="11"/>
          </p:nvPr>
        </p:nvSpPr>
        <p:spPr>
          <a:xfrm>
            <a:off x="6096001" y="3836988"/>
            <a:ext cx="5597265" cy="401726"/>
          </a:xfrm>
          <a:prstGeom prst="rect">
            <a:avLst/>
          </a:prstGeom>
        </p:spPr>
        <p:txBody>
          <a:bodyPr>
            <a:noAutofit/>
          </a:bodyPr>
          <a:lstStyle>
            <a:lvl1pPr marL="0" indent="0" algn="r">
              <a:buNone/>
              <a:defRPr sz="1650">
                <a:solidFill>
                  <a:schemeClr val="bg2"/>
                </a:solidFill>
                <a:latin typeface="Franklin Gothic Book" panose="020B0503020102020204" pitchFamily="34" charset="0"/>
              </a:defRPr>
            </a:lvl1pPr>
          </a:lstStyle>
          <a:p>
            <a:pPr lvl="0"/>
            <a:endParaRPr lang="en-US" dirty="0"/>
          </a:p>
        </p:txBody>
      </p:sp>
    </p:spTree>
    <p:extLst>
      <p:ext uri="{BB962C8B-B14F-4D97-AF65-F5344CB8AC3E}">
        <p14:creationId xmlns:p14="http://schemas.microsoft.com/office/powerpoint/2010/main" val="882610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D82F62-1499-244F-8301-64276244073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2" name="Picture 1"/>
          <p:cNvPicPr>
            <a:picLocks noChangeAspect="1"/>
          </p:cNvPicPr>
          <p:nvPr userDrawn="1"/>
        </p:nvPicPr>
        <p:blipFill>
          <a:blip r:embed="rId3"/>
          <a:stretch>
            <a:fillRect/>
          </a:stretch>
        </p:blipFill>
        <p:spPr>
          <a:xfrm>
            <a:off x="5345601" y="1651384"/>
            <a:ext cx="6846401" cy="4371211"/>
          </a:xfrm>
          <a:prstGeom prst="rect">
            <a:avLst/>
          </a:prstGeom>
        </p:spPr>
      </p:pic>
      <p:pic>
        <p:nvPicPr>
          <p:cNvPr id="15" name="Picture 14">
            <a:extLst>
              <a:ext uri="{FF2B5EF4-FFF2-40B4-BE49-F238E27FC236}">
                <a16:creationId xmlns:a16="http://schemas.microsoft.com/office/drawing/2014/main" id="{15C8CCD7-0AFF-804B-8BEE-2DBF986122D8}"/>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10626571" y="4342233"/>
            <a:ext cx="1066695" cy="507167"/>
          </a:xfrm>
          <a:prstGeom prst="rect">
            <a:avLst/>
          </a:prstGeom>
          <a:effectLst/>
        </p:spPr>
      </p:pic>
      <p:sp>
        <p:nvSpPr>
          <p:cNvPr id="20" name="Text Placeholder 19"/>
          <p:cNvSpPr>
            <a:spLocks noGrp="1"/>
          </p:cNvSpPr>
          <p:nvPr>
            <p:ph type="body" sz="quarter" idx="10"/>
          </p:nvPr>
        </p:nvSpPr>
        <p:spPr>
          <a:xfrm>
            <a:off x="6096001" y="3187700"/>
            <a:ext cx="5597265" cy="649288"/>
          </a:xfrm>
          <a:prstGeom prst="rect">
            <a:avLst/>
          </a:prstGeom>
        </p:spPr>
        <p:txBody>
          <a:bodyPr anchor="ctr">
            <a:normAutofit/>
          </a:bodyPr>
          <a:lstStyle>
            <a:lvl1pPr marL="0" indent="0" algn="r">
              <a:buNone/>
              <a:defRPr sz="2400">
                <a:solidFill>
                  <a:schemeClr val="bg1"/>
                </a:solidFill>
                <a:latin typeface="Franklin Gothic Medium" panose="020B0603020102020204" pitchFamily="34" charset="0"/>
              </a:defRPr>
            </a:lvl1pPr>
          </a:lstStyle>
          <a:p>
            <a:pPr lvl="0"/>
            <a:endParaRPr lang="en-US" dirty="0"/>
          </a:p>
        </p:txBody>
      </p:sp>
      <p:sp>
        <p:nvSpPr>
          <p:cNvPr id="22" name="Text Placeholder 21"/>
          <p:cNvSpPr>
            <a:spLocks noGrp="1"/>
          </p:cNvSpPr>
          <p:nvPr>
            <p:ph type="body" sz="quarter" idx="11"/>
          </p:nvPr>
        </p:nvSpPr>
        <p:spPr>
          <a:xfrm>
            <a:off x="6096001" y="3836988"/>
            <a:ext cx="5597265" cy="401726"/>
          </a:xfrm>
          <a:prstGeom prst="rect">
            <a:avLst/>
          </a:prstGeom>
        </p:spPr>
        <p:txBody>
          <a:bodyPr>
            <a:noAutofit/>
          </a:bodyPr>
          <a:lstStyle>
            <a:lvl1pPr marL="0" indent="0" algn="r">
              <a:buNone/>
              <a:defRPr sz="1650">
                <a:solidFill>
                  <a:schemeClr val="bg2"/>
                </a:solidFill>
                <a:latin typeface="Franklin Gothic Book" panose="020B0503020102020204" pitchFamily="34" charset="0"/>
              </a:defRPr>
            </a:lvl1pPr>
          </a:lstStyle>
          <a:p>
            <a:pPr lvl="0"/>
            <a:endParaRPr lang="en-US" dirty="0"/>
          </a:p>
        </p:txBody>
      </p:sp>
      <p:cxnSp>
        <p:nvCxnSpPr>
          <p:cNvPr id="11" name="Straight Connector 10">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51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433984"/>
            <a:ext cx="12192001" cy="7291984"/>
          </a:xfrm>
          <a:prstGeom prst="rect">
            <a:avLst/>
          </a:prstGeom>
        </p:spPr>
      </p:pic>
      <p:sp>
        <p:nvSpPr>
          <p:cNvPr id="13" name="Rectangle 12">
            <a:extLst>
              <a:ext uri="{FF2B5EF4-FFF2-40B4-BE49-F238E27FC236}">
                <a16:creationId xmlns:a16="http://schemas.microsoft.com/office/drawing/2014/main" id="{07C25EDA-9FF5-544B-A8D5-E9DAB374622E}"/>
              </a:ext>
            </a:extLst>
          </p:cNvPr>
          <p:cNvSpPr/>
          <p:nvPr userDrawn="1"/>
        </p:nvSpPr>
        <p:spPr>
          <a:xfrm>
            <a:off x="5347559" y="1632156"/>
            <a:ext cx="6844443"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035C70CB-3824-5246-88EE-2CE5A4D0027D}"/>
              </a:ext>
            </a:extLst>
          </p:cNvPr>
          <p:cNvSpPr/>
          <p:nvPr userDrawn="1"/>
        </p:nvSpPr>
        <p:spPr>
          <a:xfrm>
            <a:off x="6096002"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a:extLst>
              <a:ext uri="{FF2B5EF4-FFF2-40B4-BE49-F238E27FC236}">
                <a16:creationId xmlns:a16="http://schemas.microsoft.com/office/drawing/2014/main" id="{15C8CCD7-0AFF-804B-8BEE-2DBF986122D8}"/>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626571" y="4342233"/>
            <a:ext cx="1066695" cy="507167"/>
          </a:xfrm>
          <a:prstGeom prst="rect">
            <a:avLst/>
          </a:prstGeom>
          <a:effectLst/>
        </p:spPr>
      </p:pic>
      <p:cxnSp>
        <p:nvCxnSpPr>
          <p:cNvPr id="16" name="Straight Connector 15">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0"/>
          </p:nvPr>
        </p:nvSpPr>
        <p:spPr>
          <a:xfrm>
            <a:off x="6096001" y="3187700"/>
            <a:ext cx="5597265" cy="649288"/>
          </a:xfrm>
          <a:prstGeom prst="rect">
            <a:avLst/>
          </a:prstGeom>
        </p:spPr>
        <p:txBody>
          <a:bodyPr anchor="ctr">
            <a:normAutofit/>
          </a:bodyPr>
          <a:lstStyle>
            <a:lvl1pPr marL="0" indent="0" algn="r">
              <a:buNone/>
              <a:defRPr sz="2400">
                <a:solidFill>
                  <a:schemeClr val="bg1"/>
                </a:solidFill>
                <a:latin typeface="Franklin Gothic Medium" panose="020B0603020102020204" pitchFamily="34" charset="0"/>
              </a:defRPr>
            </a:lvl1pPr>
          </a:lstStyle>
          <a:p>
            <a:pPr lvl="0"/>
            <a:endParaRPr lang="en-US" dirty="0"/>
          </a:p>
        </p:txBody>
      </p:sp>
      <p:sp>
        <p:nvSpPr>
          <p:cNvPr id="22" name="Text Placeholder 21"/>
          <p:cNvSpPr>
            <a:spLocks noGrp="1"/>
          </p:cNvSpPr>
          <p:nvPr>
            <p:ph type="body" sz="quarter" idx="11"/>
          </p:nvPr>
        </p:nvSpPr>
        <p:spPr>
          <a:xfrm>
            <a:off x="6096001" y="3836988"/>
            <a:ext cx="5597265" cy="401726"/>
          </a:xfrm>
          <a:prstGeom prst="rect">
            <a:avLst/>
          </a:prstGeom>
        </p:spPr>
        <p:txBody>
          <a:bodyPr>
            <a:noAutofit/>
          </a:bodyPr>
          <a:lstStyle>
            <a:lvl1pPr marL="0" indent="0" algn="r">
              <a:buNone/>
              <a:defRPr sz="1650">
                <a:solidFill>
                  <a:schemeClr val="bg2"/>
                </a:solidFill>
                <a:latin typeface="Franklin Gothic Book" panose="020B0503020102020204" pitchFamily="34" charset="0"/>
              </a:defRPr>
            </a:lvl1pPr>
          </a:lstStyle>
          <a:p>
            <a:pPr lvl="0"/>
            <a:endParaRPr lang="en-US" dirty="0"/>
          </a:p>
        </p:txBody>
      </p:sp>
    </p:spTree>
    <p:extLst>
      <p:ext uri="{BB962C8B-B14F-4D97-AF65-F5344CB8AC3E}">
        <p14:creationId xmlns:p14="http://schemas.microsoft.com/office/powerpoint/2010/main" val="3270303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693F2B-ED5F-5245-82BF-5AA413C34069}"/>
              </a:ext>
            </a:extLst>
          </p:cNvPr>
          <p:cNvSpPr/>
          <p:nvPr userDrawn="1"/>
        </p:nvSpPr>
        <p:spPr>
          <a:xfrm>
            <a:off x="2" y="2198692"/>
            <a:ext cx="12191999" cy="2460616"/>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9649"/>
              </a:solidFill>
            </a:endParaRPr>
          </a:p>
        </p:txBody>
      </p:sp>
      <p:pic>
        <p:nvPicPr>
          <p:cNvPr id="8" name="Picture 7">
            <a:extLst>
              <a:ext uri="{FF2B5EF4-FFF2-40B4-BE49-F238E27FC236}">
                <a16:creationId xmlns:a16="http://schemas.microsoft.com/office/drawing/2014/main" id="{AB7339AD-B157-FA43-A0D3-35C110D4C4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3" y="6097245"/>
            <a:ext cx="1172039" cy="608667"/>
          </a:xfrm>
          <a:prstGeom prst="rect">
            <a:avLst/>
          </a:prstGeom>
        </p:spPr>
      </p:pic>
      <p:sp>
        <p:nvSpPr>
          <p:cNvPr id="10" name="Text Placeholder 9"/>
          <p:cNvSpPr>
            <a:spLocks noGrp="1"/>
          </p:cNvSpPr>
          <p:nvPr>
            <p:ph type="body" sz="quarter" idx="10"/>
          </p:nvPr>
        </p:nvSpPr>
        <p:spPr>
          <a:xfrm>
            <a:off x="912814" y="2548731"/>
            <a:ext cx="10366375" cy="1760538"/>
          </a:xfrm>
          <a:prstGeom prst="rect">
            <a:avLst/>
          </a:prstGeom>
        </p:spPr>
        <p:txBody>
          <a:bodyPr wrap="square" anchor="ctr" anchorCtr="1"/>
          <a:lstStyle>
            <a:lvl1pPr marL="0" marR="0" indent="0" algn="ctr" defTabSz="685800" rtl="0" eaLnBrk="1" fontAlgn="auto" latinLnBrk="0" hangingPunct="1">
              <a:lnSpc>
                <a:spcPct val="80000"/>
              </a:lnSpc>
              <a:spcBef>
                <a:spcPts val="0"/>
              </a:spcBef>
              <a:spcAft>
                <a:spcPts val="0"/>
              </a:spcAft>
              <a:buClrTx/>
              <a:buSzTx/>
              <a:buFont typeface="Arial" panose="020B0604020202020204" pitchFamily="34" charset="0"/>
              <a:buNone/>
              <a:tabLst/>
              <a:defRPr sz="2100">
                <a:solidFill>
                  <a:schemeClr val="bg1"/>
                </a:solidFill>
                <a:latin typeface="Garamond" panose="02020404030301010803" pitchFamily="18" charset="0"/>
              </a:defRPr>
            </a:lvl1pPr>
            <a:lvl2pPr>
              <a:defRPr sz="2100"/>
            </a:lvl2pPr>
            <a:lvl3pPr>
              <a:defRPr sz="1800"/>
            </a:lvl3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sz="21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2175590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12065" y="539497"/>
            <a:ext cx="11108436" cy="923925"/>
          </a:xfrm>
          <a:prstGeom prst="rect">
            <a:avLst/>
          </a:prstGeom>
        </p:spPr>
        <p:txBody>
          <a:bodyPr>
            <a:normAutofit/>
          </a:bodyPr>
          <a:lstStyle>
            <a:lvl1pPr marL="0" indent="0">
              <a:buNone/>
              <a:defRPr sz="3000">
                <a:solidFill>
                  <a:srgbClr val="7F7F7F"/>
                </a:solidFill>
                <a:latin typeface="Franklin Gothic Medium" panose="020B0603020102020204" pitchFamily="34" charset="0"/>
              </a:defRPr>
            </a:lvl1pPr>
          </a:lstStyle>
          <a:p>
            <a:pPr lvl="0"/>
            <a:endParaRPr lang="en-US" dirty="0"/>
          </a:p>
        </p:txBody>
      </p:sp>
    </p:spTree>
    <p:extLst>
      <p:ext uri="{BB962C8B-B14F-4D97-AF65-F5344CB8AC3E}">
        <p14:creationId xmlns:p14="http://schemas.microsoft.com/office/powerpoint/2010/main" val="3638788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33984"/>
            <a:ext cx="12192001" cy="7291984"/>
          </a:xfrm>
          <a:prstGeom prst="rect">
            <a:avLst/>
          </a:prstGeom>
        </p:spPr>
      </p:pic>
      <p:sp>
        <p:nvSpPr>
          <p:cNvPr id="13" name="Rectangle 12">
            <a:extLst>
              <a:ext uri="{FF2B5EF4-FFF2-40B4-BE49-F238E27FC236}">
                <a16:creationId xmlns:a16="http://schemas.microsoft.com/office/drawing/2014/main" id="{07C25EDA-9FF5-544B-A8D5-E9DAB374622E}"/>
              </a:ext>
            </a:extLst>
          </p:cNvPr>
          <p:cNvSpPr/>
          <p:nvPr userDrawn="1"/>
        </p:nvSpPr>
        <p:spPr>
          <a:xfrm>
            <a:off x="6433" y="1632156"/>
            <a:ext cx="6844442"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5C70CB-3824-5246-88EE-2CE5A4D0027D}"/>
              </a:ext>
            </a:extLst>
          </p:cNvPr>
          <p:cNvSpPr/>
          <p:nvPr userDrawn="1"/>
        </p:nvSpPr>
        <p:spPr>
          <a:xfrm>
            <a:off x="2840"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ED31154-BFE2-954E-A85A-55E8FBBD04BF}"/>
              </a:ext>
            </a:extLst>
          </p:cNvPr>
          <p:cNvCxnSpPr>
            <a:cxnSpLocks/>
          </p:cNvCxnSpPr>
          <p:nvPr userDrawn="1"/>
        </p:nvCxnSpPr>
        <p:spPr>
          <a:xfrm>
            <a:off x="519613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0"/>
          </p:nvPr>
        </p:nvSpPr>
        <p:spPr>
          <a:xfrm>
            <a:off x="284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22" name="Text Placeholder 21"/>
          <p:cNvSpPr>
            <a:spLocks noGrp="1"/>
          </p:cNvSpPr>
          <p:nvPr>
            <p:ph type="body" sz="quarter" idx="11"/>
          </p:nvPr>
        </p:nvSpPr>
        <p:spPr>
          <a:xfrm>
            <a:off x="284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2086" y="4342231"/>
            <a:ext cx="1069613" cy="509442"/>
          </a:xfrm>
          <a:prstGeom prst="rect">
            <a:avLst/>
          </a:prstGeom>
        </p:spPr>
      </p:pic>
    </p:spTree>
    <p:extLst>
      <p:ext uri="{BB962C8B-B14F-4D97-AF65-F5344CB8AC3E}">
        <p14:creationId xmlns:p14="http://schemas.microsoft.com/office/powerpoint/2010/main" val="2775621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B445A6-7A81-B747-88E5-C54570A8DF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3" y="6097245"/>
            <a:ext cx="1172039" cy="608667"/>
          </a:xfrm>
          <a:prstGeom prst="rect">
            <a:avLst/>
          </a:prstGeom>
        </p:spPr>
      </p:pic>
      <p:sp>
        <p:nvSpPr>
          <p:cNvPr id="8" name="Text Placeholder 6"/>
          <p:cNvSpPr>
            <a:spLocks noGrp="1"/>
          </p:cNvSpPr>
          <p:nvPr>
            <p:ph type="body" sz="quarter" idx="10"/>
          </p:nvPr>
        </p:nvSpPr>
        <p:spPr>
          <a:xfrm>
            <a:off x="512065" y="539497"/>
            <a:ext cx="11108436" cy="923925"/>
          </a:xfrm>
          <a:prstGeom prst="rect">
            <a:avLst/>
          </a:prstGeom>
        </p:spPr>
        <p:txBody>
          <a:bodyPr>
            <a:normAutofit/>
          </a:bodyPr>
          <a:lstStyle>
            <a:lvl1pPr marL="0" indent="0">
              <a:buNone/>
              <a:defRPr sz="3000">
                <a:solidFill>
                  <a:srgbClr val="7F7F7F"/>
                </a:solidFill>
                <a:latin typeface="Franklin Gothic Medium" panose="020B0603020102020204" pitchFamily="34" charset="0"/>
              </a:defRPr>
            </a:lvl1pPr>
          </a:lstStyle>
          <a:p>
            <a:pPr lvl="0"/>
            <a:endParaRPr lang="en-US" dirty="0"/>
          </a:p>
        </p:txBody>
      </p:sp>
      <p:sp>
        <p:nvSpPr>
          <p:cNvPr id="10" name="Text Placeholder 9"/>
          <p:cNvSpPr>
            <a:spLocks noGrp="1"/>
          </p:cNvSpPr>
          <p:nvPr>
            <p:ph type="body" sz="quarter" idx="11"/>
          </p:nvPr>
        </p:nvSpPr>
        <p:spPr>
          <a:xfrm>
            <a:off x="990601" y="1717677"/>
            <a:ext cx="9921875" cy="3871913"/>
          </a:xfrm>
          <a:prstGeom prst="rect">
            <a:avLst/>
          </a:prstGeom>
        </p:spPr>
        <p:txBody>
          <a:bodyPr>
            <a:normAutofit/>
          </a:bodyPr>
          <a:lstStyle>
            <a:lvl1pPr marL="342900" indent="-342900">
              <a:lnSpc>
                <a:spcPct val="100000"/>
              </a:lnSpc>
              <a:spcBef>
                <a:spcPts val="0"/>
              </a:spcBef>
              <a:spcAft>
                <a:spcPts val="900"/>
              </a:spcAft>
              <a:buClr>
                <a:srgbClr val="F47932"/>
              </a:buClr>
              <a:buFont typeface="Arial" panose="020B0604020202020204" pitchFamily="34" charset="0"/>
              <a:buChar char="•"/>
              <a:defRPr sz="2400">
                <a:latin typeface="Franklin Gothic Book" panose="020B0503020102020204" pitchFamily="34" charset="0"/>
              </a:defRPr>
            </a:lvl1pPr>
          </a:lstStyle>
          <a:p>
            <a:pPr lvl="0"/>
            <a:endParaRPr lang="en-US" sz="2400" dirty="0">
              <a:latin typeface="Franklin Gothic Book" panose="020B0503020102020204" pitchFamily="34" charset="0"/>
            </a:endParaRPr>
          </a:p>
          <a:p>
            <a:pPr lvl="0"/>
            <a:endParaRPr lang="en-US" sz="2400" dirty="0">
              <a:latin typeface="Franklin Gothic Book" panose="020B0503020102020204" pitchFamily="34" charset="0"/>
            </a:endParaRPr>
          </a:p>
          <a:p>
            <a:pPr lvl="0"/>
            <a:endParaRPr lang="en-US" sz="2400" dirty="0">
              <a:latin typeface="Franklin Gothic Book" panose="020B0503020102020204" pitchFamily="34" charset="0"/>
            </a:endParaRPr>
          </a:p>
          <a:p>
            <a:pPr lvl="0"/>
            <a:endParaRPr lang="en-US" dirty="0"/>
          </a:p>
        </p:txBody>
      </p:sp>
    </p:spTree>
    <p:extLst>
      <p:ext uri="{BB962C8B-B14F-4D97-AF65-F5344CB8AC3E}">
        <p14:creationId xmlns:p14="http://schemas.microsoft.com/office/powerpoint/2010/main" val="2924249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D5F308-DDD1-CE41-B25B-A8799D663F21}"/>
              </a:ext>
            </a:extLst>
          </p:cNvPr>
          <p:cNvSpPr/>
          <p:nvPr userDrawn="1"/>
        </p:nvSpPr>
        <p:spPr>
          <a:xfrm>
            <a:off x="2" y="0"/>
            <a:ext cx="12191999" cy="6858000"/>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ardrop 6">
            <a:extLst>
              <a:ext uri="{FF2B5EF4-FFF2-40B4-BE49-F238E27FC236}">
                <a16:creationId xmlns:a16="http://schemas.microsoft.com/office/drawing/2014/main" id="{CA23A07C-881D-4F4C-9E34-3737E109589E}"/>
              </a:ext>
            </a:extLst>
          </p:cNvPr>
          <p:cNvSpPr/>
          <p:nvPr userDrawn="1"/>
        </p:nvSpPr>
        <p:spPr>
          <a:xfrm>
            <a:off x="1961705" y="-701341"/>
            <a:ext cx="8268587" cy="8268586"/>
          </a:xfrm>
          <a:prstGeom prst="teardrop">
            <a:avLst/>
          </a:prstGeom>
          <a:solidFill>
            <a:srgbClr val="61C3D7">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ardrop 7">
            <a:extLst>
              <a:ext uri="{FF2B5EF4-FFF2-40B4-BE49-F238E27FC236}">
                <a16:creationId xmlns:a16="http://schemas.microsoft.com/office/drawing/2014/main" id="{B636BA61-4C8F-9344-8B8D-6CE2F63147BB}"/>
              </a:ext>
            </a:extLst>
          </p:cNvPr>
          <p:cNvSpPr/>
          <p:nvPr userDrawn="1"/>
        </p:nvSpPr>
        <p:spPr>
          <a:xfrm>
            <a:off x="3324447" y="657449"/>
            <a:ext cx="5543107" cy="5543107"/>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C2D09D29-5751-154E-971D-419C3FCD78D7}"/>
              </a:ext>
            </a:extLst>
          </p:cNvPr>
          <p:cNvCxnSpPr>
            <a:cxnSpLocks/>
          </p:cNvCxnSpPr>
          <p:nvPr userDrawn="1"/>
        </p:nvCxnSpPr>
        <p:spPr>
          <a:xfrm>
            <a:off x="5915246" y="2427779"/>
            <a:ext cx="361508" cy="0"/>
          </a:xfrm>
          <a:prstGeom prst="line">
            <a:avLst/>
          </a:prstGeom>
          <a:ln w="31750">
            <a:solidFill>
              <a:srgbClr val="F7C024"/>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3777241" y="2581275"/>
            <a:ext cx="4682547" cy="1862138"/>
          </a:xfrm>
          <a:prstGeom prst="rect">
            <a:avLst/>
          </a:prstGeom>
        </p:spPr>
        <p:txBody>
          <a:bodyPr>
            <a:normAutofit/>
          </a:bodyPr>
          <a:lstStyle>
            <a:lvl1pPr marL="0" indent="0" algn="ctr">
              <a:buNone/>
              <a:defRPr sz="2700">
                <a:solidFill>
                  <a:schemeClr val="bg1"/>
                </a:solidFill>
                <a:latin typeface="Franklin Gothic Medium" panose="020B0603020102020204" pitchFamily="34" charset="0"/>
              </a:defRPr>
            </a:lvl1pPr>
          </a:lstStyle>
          <a:p>
            <a:pPr lvl="0"/>
            <a:endParaRPr lang="en-US" dirty="0"/>
          </a:p>
        </p:txBody>
      </p:sp>
    </p:spTree>
    <p:extLst>
      <p:ext uri="{BB962C8B-B14F-4D97-AF65-F5344CB8AC3E}">
        <p14:creationId xmlns:p14="http://schemas.microsoft.com/office/powerpoint/2010/main" val="1420998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87BC284-1AA6-3B4B-9F2D-7383DF86C1EA}"/>
              </a:ext>
            </a:extLst>
          </p:cNvPr>
          <p:cNvSpPr/>
          <p:nvPr userDrawn="1"/>
        </p:nvSpPr>
        <p:spPr>
          <a:xfrm>
            <a:off x="573262" y="1990324"/>
            <a:ext cx="882503" cy="882502"/>
          </a:xfrm>
          <a:prstGeom prst="ellipse">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9A630DBA-DA70-A546-B5B7-A885969D73D0}"/>
              </a:ext>
            </a:extLst>
          </p:cNvPr>
          <p:cNvSpPr/>
          <p:nvPr userDrawn="1"/>
        </p:nvSpPr>
        <p:spPr>
          <a:xfrm>
            <a:off x="584793" y="3366083"/>
            <a:ext cx="882503" cy="882502"/>
          </a:xfrm>
          <a:prstGeom prst="ellipse">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BFD0BC94-21DC-F54E-9374-FF97700608F9}"/>
              </a:ext>
            </a:extLst>
          </p:cNvPr>
          <p:cNvSpPr/>
          <p:nvPr userDrawn="1"/>
        </p:nvSpPr>
        <p:spPr>
          <a:xfrm>
            <a:off x="584793" y="4741842"/>
            <a:ext cx="882503" cy="882502"/>
          </a:xfrm>
          <a:prstGeom prst="ellipse">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C5AC4287-0A6E-1249-A227-342BA4718B6A}"/>
              </a:ext>
            </a:extLst>
          </p:cNvPr>
          <p:cNvSpPr/>
          <p:nvPr userDrawn="1"/>
        </p:nvSpPr>
        <p:spPr>
          <a:xfrm>
            <a:off x="5762850" y="1978795"/>
            <a:ext cx="882503" cy="882502"/>
          </a:xfrm>
          <a:prstGeom prst="ellipse">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7CCB7C23-721E-2B48-AD59-E7D7550D4FBE}"/>
              </a:ext>
            </a:extLst>
          </p:cNvPr>
          <p:cNvSpPr/>
          <p:nvPr userDrawn="1"/>
        </p:nvSpPr>
        <p:spPr>
          <a:xfrm>
            <a:off x="5762850" y="3366083"/>
            <a:ext cx="882503" cy="882502"/>
          </a:xfrm>
          <a:prstGeom prst="ellipse">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7AB27983-3CD5-A840-95CE-849BDECDE7C8}"/>
              </a:ext>
            </a:extLst>
          </p:cNvPr>
          <p:cNvSpPr/>
          <p:nvPr userDrawn="1"/>
        </p:nvSpPr>
        <p:spPr>
          <a:xfrm>
            <a:off x="5762850" y="4741842"/>
            <a:ext cx="882503" cy="882502"/>
          </a:xfrm>
          <a:prstGeom prst="ellipse">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E0065F0A-6A3F-724B-8EBA-35C2609C7D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3" y="6097245"/>
            <a:ext cx="1172039" cy="608667"/>
          </a:xfrm>
          <a:prstGeom prst="rect">
            <a:avLst/>
          </a:prstGeom>
        </p:spPr>
      </p:pic>
      <p:cxnSp>
        <p:nvCxnSpPr>
          <p:cNvPr id="13" name="Straight Connector 12">
            <a:extLst>
              <a:ext uri="{FF2B5EF4-FFF2-40B4-BE49-F238E27FC236}">
                <a16:creationId xmlns:a16="http://schemas.microsoft.com/office/drawing/2014/main" id="{95D44AE2-733A-CA49-9216-552C62F86A51}"/>
              </a:ext>
            </a:extLst>
          </p:cNvPr>
          <p:cNvCxnSpPr>
            <a:cxnSpLocks/>
          </p:cNvCxnSpPr>
          <p:nvPr userDrawn="1"/>
        </p:nvCxnSpPr>
        <p:spPr>
          <a:xfrm>
            <a:off x="606058" y="1353855"/>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573088" y="588965"/>
            <a:ext cx="10485437" cy="623887"/>
          </a:xfrm>
          <a:prstGeom prst="rect">
            <a:avLst/>
          </a:prstGeom>
        </p:spPr>
        <p:txBody>
          <a:bodyPr>
            <a:noAutofit/>
          </a:bodyPr>
          <a:lstStyle>
            <a:lvl1pPr marL="0" indent="0">
              <a:buNone/>
              <a:defRPr sz="3000">
                <a:solidFill>
                  <a:srgbClr val="7F7F7F"/>
                </a:solidFill>
                <a:latin typeface="Franklin Gothic Medium" panose="020B0603020102020204" pitchFamily="34" charset="0"/>
              </a:defRPr>
            </a:lvl1pPr>
          </a:lstStyle>
          <a:p>
            <a:pPr lvl="0"/>
            <a:endParaRPr lang="en-US" dirty="0"/>
          </a:p>
        </p:txBody>
      </p:sp>
      <p:sp>
        <p:nvSpPr>
          <p:cNvPr id="21" name="Text Placeholder 20"/>
          <p:cNvSpPr>
            <a:spLocks noGrp="1"/>
          </p:cNvSpPr>
          <p:nvPr>
            <p:ph type="body" sz="quarter" idx="11"/>
          </p:nvPr>
        </p:nvSpPr>
        <p:spPr>
          <a:xfrm>
            <a:off x="1614489" y="2063320"/>
            <a:ext cx="3051516" cy="342900"/>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23" name="Text Placeholder 22"/>
          <p:cNvSpPr>
            <a:spLocks noGrp="1"/>
          </p:cNvSpPr>
          <p:nvPr>
            <p:ph type="body" sz="quarter" idx="12"/>
          </p:nvPr>
        </p:nvSpPr>
        <p:spPr>
          <a:xfrm>
            <a:off x="1614489" y="2432052"/>
            <a:ext cx="3051516" cy="441325"/>
          </a:xfrm>
          <a:prstGeom prst="rect">
            <a:avLst/>
          </a:prstGeom>
        </p:spPr>
        <p:txBody>
          <a:bodyPr>
            <a:normAutofit/>
          </a:bodyPr>
          <a:lstStyle>
            <a:lvl1pPr marL="0" indent="0">
              <a:buNone/>
              <a:defRPr sz="1050">
                <a:latin typeface="Franklin Gothic Book" panose="020B0503020102020204" pitchFamily="34" charset="0"/>
              </a:defRPr>
            </a:lvl1pPr>
          </a:lstStyle>
          <a:p>
            <a:pPr lvl="0"/>
            <a:endParaRPr lang="en-US" dirty="0"/>
          </a:p>
        </p:txBody>
      </p:sp>
      <p:sp>
        <p:nvSpPr>
          <p:cNvPr id="24" name="Text Placeholder 20"/>
          <p:cNvSpPr>
            <a:spLocks noGrp="1"/>
          </p:cNvSpPr>
          <p:nvPr>
            <p:ph type="body" sz="quarter" idx="13"/>
          </p:nvPr>
        </p:nvSpPr>
        <p:spPr>
          <a:xfrm>
            <a:off x="1614489" y="3366083"/>
            <a:ext cx="3051516" cy="342900"/>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25" name="Text Placeholder 22"/>
          <p:cNvSpPr>
            <a:spLocks noGrp="1"/>
          </p:cNvSpPr>
          <p:nvPr>
            <p:ph type="body" sz="quarter" idx="14"/>
          </p:nvPr>
        </p:nvSpPr>
        <p:spPr>
          <a:xfrm>
            <a:off x="1614489" y="3734815"/>
            <a:ext cx="3051516" cy="441325"/>
          </a:xfrm>
          <a:prstGeom prst="rect">
            <a:avLst/>
          </a:prstGeom>
        </p:spPr>
        <p:txBody>
          <a:bodyPr>
            <a:normAutofit/>
          </a:bodyPr>
          <a:lstStyle>
            <a:lvl1pPr marL="0" indent="0">
              <a:buNone/>
              <a:defRPr sz="1050">
                <a:latin typeface="Franklin Gothic Book" panose="020B0503020102020204" pitchFamily="34" charset="0"/>
              </a:defRPr>
            </a:lvl1pPr>
          </a:lstStyle>
          <a:p>
            <a:pPr lvl="0"/>
            <a:endParaRPr lang="en-US" dirty="0"/>
          </a:p>
        </p:txBody>
      </p:sp>
      <p:sp>
        <p:nvSpPr>
          <p:cNvPr id="26" name="Text Placeholder 20"/>
          <p:cNvSpPr>
            <a:spLocks noGrp="1"/>
          </p:cNvSpPr>
          <p:nvPr>
            <p:ph type="body" sz="quarter" idx="15"/>
          </p:nvPr>
        </p:nvSpPr>
        <p:spPr>
          <a:xfrm>
            <a:off x="1614489" y="4741842"/>
            <a:ext cx="3051516" cy="342900"/>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27" name="Text Placeholder 22"/>
          <p:cNvSpPr>
            <a:spLocks noGrp="1"/>
          </p:cNvSpPr>
          <p:nvPr>
            <p:ph type="body" sz="quarter" idx="16"/>
          </p:nvPr>
        </p:nvSpPr>
        <p:spPr>
          <a:xfrm>
            <a:off x="1614489" y="5110574"/>
            <a:ext cx="3051516" cy="441325"/>
          </a:xfrm>
          <a:prstGeom prst="rect">
            <a:avLst/>
          </a:prstGeom>
        </p:spPr>
        <p:txBody>
          <a:bodyPr>
            <a:normAutofit/>
          </a:bodyPr>
          <a:lstStyle>
            <a:lvl1pPr marL="0" indent="0">
              <a:buNone/>
              <a:defRPr sz="1050">
                <a:latin typeface="Franklin Gothic Book" panose="020B0503020102020204" pitchFamily="34" charset="0"/>
              </a:defRPr>
            </a:lvl1pPr>
          </a:lstStyle>
          <a:p>
            <a:pPr lvl="0"/>
            <a:endParaRPr lang="en-US" dirty="0"/>
          </a:p>
        </p:txBody>
      </p:sp>
      <p:sp>
        <p:nvSpPr>
          <p:cNvPr id="28" name="Text Placeholder 20"/>
          <p:cNvSpPr>
            <a:spLocks noGrp="1"/>
          </p:cNvSpPr>
          <p:nvPr>
            <p:ph type="body" sz="quarter" idx="17"/>
          </p:nvPr>
        </p:nvSpPr>
        <p:spPr>
          <a:xfrm>
            <a:off x="6800362" y="1982925"/>
            <a:ext cx="3051516" cy="342900"/>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29" name="Text Placeholder 22"/>
          <p:cNvSpPr>
            <a:spLocks noGrp="1"/>
          </p:cNvSpPr>
          <p:nvPr>
            <p:ph type="body" sz="quarter" idx="18"/>
          </p:nvPr>
        </p:nvSpPr>
        <p:spPr>
          <a:xfrm>
            <a:off x="6800362" y="2351657"/>
            <a:ext cx="3051516" cy="441325"/>
          </a:xfrm>
          <a:prstGeom prst="rect">
            <a:avLst/>
          </a:prstGeom>
        </p:spPr>
        <p:txBody>
          <a:bodyPr>
            <a:normAutofit/>
          </a:bodyPr>
          <a:lstStyle>
            <a:lvl1pPr marL="0" indent="0">
              <a:buNone/>
              <a:defRPr sz="1050">
                <a:latin typeface="Franklin Gothic Book" panose="020B0503020102020204" pitchFamily="34" charset="0"/>
              </a:defRPr>
            </a:lvl1pPr>
          </a:lstStyle>
          <a:p>
            <a:pPr lvl="0"/>
            <a:endParaRPr lang="en-US" dirty="0"/>
          </a:p>
        </p:txBody>
      </p:sp>
      <p:sp>
        <p:nvSpPr>
          <p:cNvPr id="30" name="Text Placeholder 20"/>
          <p:cNvSpPr>
            <a:spLocks noGrp="1"/>
          </p:cNvSpPr>
          <p:nvPr>
            <p:ph type="body" sz="quarter" idx="19"/>
          </p:nvPr>
        </p:nvSpPr>
        <p:spPr>
          <a:xfrm>
            <a:off x="6800362" y="3366083"/>
            <a:ext cx="3051516" cy="342900"/>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31" name="Text Placeholder 22"/>
          <p:cNvSpPr>
            <a:spLocks noGrp="1"/>
          </p:cNvSpPr>
          <p:nvPr>
            <p:ph type="body" sz="quarter" idx="20"/>
          </p:nvPr>
        </p:nvSpPr>
        <p:spPr>
          <a:xfrm>
            <a:off x="6800362" y="3734815"/>
            <a:ext cx="3051516" cy="441325"/>
          </a:xfrm>
          <a:prstGeom prst="rect">
            <a:avLst/>
          </a:prstGeom>
        </p:spPr>
        <p:txBody>
          <a:bodyPr>
            <a:normAutofit/>
          </a:bodyPr>
          <a:lstStyle>
            <a:lvl1pPr marL="0" indent="0">
              <a:buNone/>
              <a:defRPr sz="1050">
                <a:latin typeface="Franklin Gothic Book" panose="020B0503020102020204" pitchFamily="34" charset="0"/>
              </a:defRPr>
            </a:lvl1pPr>
          </a:lstStyle>
          <a:p>
            <a:pPr lvl="0"/>
            <a:endParaRPr lang="en-US" dirty="0"/>
          </a:p>
        </p:txBody>
      </p:sp>
      <p:sp>
        <p:nvSpPr>
          <p:cNvPr id="32" name="Text Placeholder 20"/>
          <p:cNvSpPr>
            <a:spLocks noGrp="1"/>
          </p:cNvSpPr>
          <p:nvPr>
            <p:ph type="body" sz="quarter" idx="21"/>
          </p:nvPr>
        </p:nvSpPr>
        <p:spPr>
          <a:xfrm>
            <a:off x="6800362" y="4741842"/>
            <a:ext cx="3051516" cy="342900"/>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33" name="Text Placeholder 22"/>
          <p:cNvSpPr>
            <a:spLocks noGrp="1"/>
          </p:cNvSpPr>
          <p:nvPr>
            <p:ph type="body" sz="quarter" idx="22"/>
          </p:nvPr>
        </p:nvSpPr>
        <p:spPr>
          <a:xfrm>
            <a:off x="6800362" y="5110574"/>
            <a:ext cx="3051516" cy="441325"/>
          </a:xfrm>
          <a:prstGeom prst="rect">
            <a:avLst/>
          </a:prstGeom>
        </p:spPr>
        <p:txBody>
          <a:bodyPr>
            <a:normAutofit/>
          </a:bodyPr>
          <a:lstStyle>
            <a:lvl1pPr marL="0" indent="0">
              <a:buNone/>
              <a:defRPr sz="1050">
                <a:latin typeface="Franklin Gothic Book" panose="020B0503020102020204" pitchFamily="34" charset="0"/>
              </a:defRPr>
            </a:lvl1pPr>
          </a:lstStyle>
          <a:p>
            <a:pPr lvl="0"/>
            <a:endParaRPr lang="en-US" dirty="0"/>
          </a:p>
        </p:txBody>
      </p:sp>
    </p:spTree>
    <p:extLst>
      <p:ext uri="{BB962C8B-B14F-4D97-AF65-F5344CB8AC3E}">
        <p14:creationId xmlns:p14="http://schemas.microsoft.com/office/powerpoint/2010/main" val="1742936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8FBDFB3-53AD-9346-B195-E96FFE43C251}"/>
              </a:ext>
            </a:extLst>
          </p:cNvPr>
          <p:cNvCxnSpPr>
            <a:cxnSpLocks/>
          </p:cNvCxnSpPr>
          <p:nvPr userDrawn="1"/>
        </p:nvCxnSpPr>
        <p:spPr>
          <a:xfrm>
            <a:off x="606058" y="1353855"/>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B7339AD-B157-FA43-A0D3-35C110D4C4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3" y="6097245"/>
            <a:ext cx="1172039" cy="608667"/>
          </a:xfrm>
          <a:prstGeom prst="rect">
            <a:avLst/>
          </a:prstGeom>
        </p:spPr>
      </p:pic>
      <p:sp>
        <p:nvSpPr>
          <p:cNvPr id="8" name="Teardrop 7">
            <a:extLst>
              <a:ext uri="{FF2B5EF4-FFF2-40B4-BE49-F238E27FC236}">
                <a16:creationId xmlns:a16="http://schemas.microsoft.com/office/drawing/2014/main" id="{F0BD0CA9-A99E-5648-9761-343F10653FE9}"/>
              </a:ext>
            </a:extLst>
          </p:cNvPr>
          <p:cNvSpPr/>
          <p:nvPr userDrawn="1"/>
        </p:nvSpPr>
        <p:spPr>
          <a:xfrm>
            <a:off x="7664611" y="1537570"/>
            <a:ext cx="3435780" cy="3435780"/>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p:cNvSpPr>
            <a:spLocks noGrp="1"/>
          </p:cNvSpPr>
          <p:nvPr>
            <p:ph type="body" sz="quarter" idx="10"/>
          </p:nvPr>
        </p:nvSpPr>
        <p:spPr>
          <a:xfrm>
            <a:off x="606057" y="606932"/>
            <a:ext cx="7486651" cy="555625"/>
          </a:xfrm>
          <a:prstGeom prst="rect">
            <a:avLst/>
          </a:prstGeom>
        </p:spPr>
        <p:txBody>
          <a:bodyPr>
            <a:noAutofit/>
          </a:bodyPr>
          <a:lstStyle>
            <a:lvl1pPr marL="0" indent="0">
              <a:buNone/>
              <a:defRPr sz="3000">
                <a:solidFill>
                  <a:srgbClr val="7F7F7F"/>
                </a:solidFill>
                <a:latin typeface="Franklin Gothic Medium" panose="020B0603020102020204" pitchFamily="34" charset="0"/>
              </a:defRPr>
            </a:lvl1pPr>
          </a:lstStyle>
          <a:p>
            <a:pPr lvl="0"/>
            <a:endParaRPr lang="en-US" dirty="0"/>
          </a:p>
        </p:txBody>
      </p:sp>
      <p:sp>
        <p:nvSpPr>
          <p:cNvPr id="12" name="Text Placeholder 11"/>
          <p:cNvSpPr>
            <a:spLocks noGrp="1"/>
          </p:cNvSpPr>
          <p:nvPr>
            <p:ph type="body" sz="quarter" idx="11"/>
          </p:nvPr>
        </p:nvSpPr>
        <p:spPr>
          <a:xfrm>
            <a:off x="606426" y="1470027"/>
            <a:ext cx="6845300" cy="581025"/>
          </a:xfrm>
          <a:prstGeom prst="rect">
            <a:avLst/>
          </a:prstGeom>
        </p:spPr>
        <p:txBody>
          <a:bodyPr>
            <a:normAutofit/>
          </a:bodyPr>
          <a:lstStyle>
            <a:lvl1pPr marL="0" indent="0">
              <a:buNone/>
              <a:defRPr sz="1800">
                <a:solidFill>
                  <a:schemeClr val="tx1"/>
                </a:solidFill>
                <a:latin typeface="Franklin Gothic Medium" panose="020B0603020102020204" pitchFamily="34" charset="0"/>
              </a:defRPr>
            </a:lvl1pPr>
          </a:lstStyle>
          <a:p>
            <a:pPr lvl="0"/>
            <a:endParaRPr lang="en-US" dirty="0"/>
          </a:p>
        </p:txBody>
      </p:sp>
      <p:sp>
        <p:nvSpPr>
          <p:cNvPr id="14" name="Text Placeholder 13"/>
          <p:cNvSpPr>
            <a:spLocks noGrp="1"/>
          </p:cNvSpPr>
          <p:nvPr>
            <p:ph type="body" sz="quarter" idx="12"/>
          </p:nvPr>
        </p:nvSpPr>
        <p:spPr>
          <a:xfrm>
            <a:off x="606426" y="2298702"/>
            <a:ext cx="6845300" cy="3871913"/>
          </a:xfrm>
          <a:prstGeom prst="rect">
            <a:avLst/>
          </a:prstGeom>
        </p:spPr>
        <p:txBody>
          <a:bodyPr>
            <a:normAutofit/>
          </a:bodyPr>
          <a:lstStyle>
            <a:lvl1pPr marL="257175" indent="-257175">
              <a:lnSpc>
                <a:spcPct val="100000"/>
              </a:lnSpc>
              <a:spcBef>
                <a:spcPts val="0"/>
              </a:spcBef>
              <a:spcAft>
                <a:spcPts val="900"/>
              </a:spcAft>
              <a:buFont typeface="+mj-lt"/>
              <a:buAutoNum type="arabicPeriod"/>
              <a:defRPr sz="1050">
                <a:latin typeface="Franklin Gothic Book" panose="020B0503020102020204" pitchFamily="34" charset="0"/>
              </a:defRPr>
            </a:lvl1pPr>
          </a:lstStyle>
          <a:p>
            <a:pPr lvl="0"/>
            <a:endParaRPr lang="en-US" dirty="0"/>
          </a:p>
        </p:txBody>
      </p:sp>
      <p:sp>
        <p:nvSpPr>
          <p:cNvPr id="16" name="Text Placeholder 15"/>
          <p:cNvSpPr>
            <a:spLocks noGrp="1"/>
          </p:cNvSpPr>
          <p:nvPr>
            <p:ph type="body" sz="quarter" idx="13"/>
          </p:nvPr>
        </p:nvSpPr>
        <p:spPr>
          <a:xfrm>
            <a:off x="8093076" y="2298702"/>
            <a:ext cx="2665413" cy="1743075"/>
          </a:xfrm>
          <a:prstGeom prst="rect">
            <a:avLst/>
          </a:prstGeom>
        </p:spPr>
        <p:txBody>
          <a:bodyPr anchor="ctr">
            <a:normAutofit/>
          </a:bodyPr>
          <a:lstStyle>
            <a:lvl1pPr marL="0" indent="0" algn="ctr">
              <a:buNone/>
              <a:defRPr sz="1800">
                <a:solidFill>
                  <a:schemeClr val="bg1"/>
                </a:solidFill>
                <a:latin typeface="Franklin Gothic Medium" panose="020B0603020102020204" pitchFamily="34" charset="0"/>
              </a:defRPr>
            </a:lvl1pPr>
          </a:lstStyle>
          <a:p>
            <a:pPr lvl="0"/>
            <a:endParaRPr lang="en-US" dirty="0"/>
          </a:p>
        </p:txBody>
      </p:sp>
    </p:spTree>
    <p:extLst>
      <p:ext uri="{BB962C8B-B14F-4D97-AF65-F5344CB8AC3E}">
        <p14:creationId xmlns:p14="http://schemas.microsoft.com/office/powerpoint/2010/main" val="8499114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descr="A picture containing indoor, object&#10;&#10;Description automatically generated">
            <a:extLst>
              <a:ext uri="{FF2B5EF4-FFF2-40B4-BE49-F238E27FC236}">
                <a16:creationId xmlns:a16="http://schemas.microsoft.com/office/drawing/2014/main" id="{3EABE49C-41B3-A743-A66E-D7A99F339D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7396480"/>
          </a:xfrm>
          <a:prstGeom prst="rect">
            <a:avLst/>
          </a:prstGeom>
        </p:spPr>
      </p:pic>
      <p:sp>
        <p:nvSpPr>
          <p:cNvPr id="7" name="Teardrop 6">
            <a:extLst>
              <a:ext uri="{FF2B5EF4-FFF2-40B4-BE49-F238E27FC236}">
                <a16:creationId xmlns:a16="http://schemas.microsoft.com/office/drawing/2014/main" id="{FA853BC9-CA06-514B-A756-AF44AC6D8259}"/>
              </a:ext>
            </a:extLst>
          </p:cNvPr>
          <p:cNvSpPr/>
          <p:nvPr userDrawn="1"/>
        </p:nvSpPr>
        <p:spPr>
          <a:xfrm rot="16200000">
            <a:off x="-719091" y="-787399"/>
            <a:ext cx="8971280" cy="8971280"/>
          </a:xfrm>
          <a:prstGeom prst="teardrop">
            <a:avLst/>
          </a:prstGeom>
          <a:solidFill>
            <a:srgbClr val="61C3D7">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ardrop 7">
            <a:extLst>
              <a:ext uri="{FF2B5EF4-FFF2-40B4-BE49-F238E27FC236}">
                <a16:creationId xmlns:a16="http://schemas.microsoft.com/office/drawing/2014/main" id="{8B8B8E71-9DC6-3744-8BBF-4D8C8BFE7031}"/>
              </a:ext>
            </a:extLst>
          </p:cNvPr>
          <p:cNvSpPr/>
          <p:nvPr userDrawn="1"/>
        </p:nvSpPr>
        <p:spPr>
          <a:xfrm rot="16200000">
            <a:off x="526675" y="534567"/>
            <a:ext cx="5846787" cy="5846787"/>
          </a:xfrm>
          <a:prstGeom prst="teardrop">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FC702E0B-7A37-314A-8923-2E8B99A0B95F}"/>
              </a:ext>
            </a:extLst>
          </p:cNvPr>
          <p:cNvCxnSpPr>
            <a:cxnSpLocks/>
          </p:cNvCxnSpPr>
          <p:nvPr userDrawn="1"/>
        </p:nvCxnSpPr>
        <p:spPr>
          <a:xfrm>
            <a:off x="978067" y="2032994"/>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978067" y="1343225"/>
            <a:ext cx="4490916" cy="592138"/>
          </a:xfrm>
          <a:prstGeom prst="rect">
            <a:avLst/>
          </a:prstGeom>
        </p:spPr>
        <p:txBody>
          <a:bodyPr>
            <a:noAutofit/>
          </a:bodyPr>
          <a:lstStyle>
            <a:lvl1pPr marL="0" indent="0">
              <a:buNone/>
              <a:defRPr sz="3000">
                <a:solidFill>
                  <a:schemeClr val="bg1"/>
                </a:solidFill>
                <a:latin typeface="Franklin Gothic Medium" panose="020B0603020102020204" pitchFamily="34" charset="0"/>
              </a:defRPr>
            </a:lvl1pPr>
          </a:lstStyle>
          <a:p>
            <a:pPr lvl="0"/>
            <a:endParaRPr lang="en-US" dirty="0"/>
          </a:p>
        </p:txBody>
      </p:sp>
      <p:sp>
        <p:nvSpPr>
          <p:cNvPr id="13" name="Text Placeholder 12"/>
          <p:cNvSpPr>
            <a:spLocks noGrp="1"/>
          </p:cNvSpPr>
          <p:nvPr>
            <p:ph type="body" sz="quarter" idx="11"/>
          </p:nvPr>
        </p:nvSpPr>
        <p:spPr>
          <a:xfrm>
            <a:off x="977901" y="2185988"/>
            <a:ext cx="4491083" cy="444500"/>
          </a:xfrm>
          <a:prstGeom prst="rect">
            <a:avLst/>
          </a:prstGeom>
        </p:spPr>
        <p:txBody>
          <a:bodyPr>
            <a:normAutofit/>
          </a:bodyPr>
          <a:lstStyle>
            <a:lvl1pPr marL="0" indent="0">
              <a:buNone/>
              <a:defRPr sz="1350">
                <a:solidFill>
                  <a:schemeClr val="bg1"/>
                </a:solidFill>
                <a:latin typeface="Franklin Gothic Medium" panose="020B0603020102020204" pitchFamily="34" charset="0"/>
              </a:defRPr>
            </a:lvl1pPr>
          </a:lstStyle>
          <a:p>
            <a:pPr lvl="0"/>
            <a:endParaRPr lang="en-US" dirty="0"/>
          </a:p>
        </p:txBody>
      </p:sp>
      <p:sp>
        <p:nvSpPr>
          <p:cNvPr id="15" name="Text Placeholder 14"/>
          <p:cNvSpPr>
            <a:spLocks noGrp="1"/>
          </p:cNvSpPr>
          <p:nvPr>
            <p:ph type="body" sz="quarter" idx="12"/>
          </p:nvPr>
        </p:nvSpPr>
        <p:spPr>
          <a:xfrm>
            <a:off x="977901" y="2935290"/>
            <a:ext cx="4805363" cy="1749425"/>
          </a:xfrm>
          <a:prstGeom prst="rect">
            <a:avLst/>
          </a:prstGeom>
        </p:spPr>
        <p:txBody>
          <a:bodyPr>
            <a:normAutofit/>
          </a:bodyPr>
          <a:lstStyle>
            <a:lvl1pPr marL="214313" indent="-214313">
              <a:buClr>
                <a:srgbClr val="E57137"/>
              </a:buClr>
              <a:buFont typeface="Arial" panose="020B0604020202020204" pitchFamily="34" charset="0"/>
              <a:buChar char="•"/>
              <a:defRPr sz="1200">
                <a:solidFill>
                  <a:schemeClr val="bg1"/>
                </a:solidFill>
                <a:latin typeface="Franklin Gothic Book" panose="020B0503020102020204" pitchFamily="34" charset="0"/>
              </a:defRPr>
            </a:lvl1pPr>
          </a:lstStyle>
          <a:p>
            <a:pPr lvl="0"/>
            <a:endParaRPr lang="en-US" dirty="0"/>
          </a:p>
        </p:txBody>
      </p:sp>
    </p:spTree>
    <p:extLst>
      <p:ext uri="{BB962C8B-B14F-4D97-AF65-F5344CB8AC3E}">
        <p14:creationId xmlns:p14="http://schemas.microsoft.com/office/powerpoint/2010/main" val="609511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 name="Picture 9" descr="Two people standing in a room&#10;&#10;Description automatically generated">
            <a:extLst>
              <a:ext uri="{FF2B5EF4-FFF2-40B4-BE49-F238E27FC236}">
                <a16:creationId xmlns:a16="http://schemas.microsoft.com/office/drawing/2014/main" id="{8508EF1A-74F6-194C-B478-0316FED75E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48761" y="0"/>
            <a:ext cx="4152961" cy="6858000"/>
          </a:xfrm>
          <a:prstGeom prst="rect">
            <a:avLst/>
          </a:prstGeom>
        </p:spPr>
      </p:pic>
      <p:pic>
        <p:nvPicPr>
          <p:cNvPr id="11" name="Picture 10" descr="A picture containing person, indoor, food, wall&#10;&#10;Description automatically generated">
            <a:extLst>
              <a:ext uri="{FF2B5EF4-FFF2-40B4-BE49-F238E27FC236}">
                <a16:creationId xmlns:a16="http://schemas.microsoft.com/office/drawing/2014/main" id="{0358049C-CE78-6040-8379-D0DE56DA006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7842" y="0"/>
            <a:ext cx="4074159" cy="6858000"/>
          </a:xfrm>
          <a:prstGeom prst="rect">
            <a:avLst/>
          </a:prstGeom>
        </p:spPr>
      </p:pic>
      <p:pic>
        <p:nvPicPr>
          <p:cNvPr id="12" name="Picture 11" descr="A picture containing indoor, person, kitchen, cabinet&#10;&#10;Description automatically generated">
            <a:extLst>
              <a:ext uri="{FF2B5EF4-FFF2-40B4-BE49-F238E27FC236}">
                <a16:creationId xmlns:a16="http://schemas.microsoft.com/office/drawing/2014/main" id="{F041C017-8E3F-AA4C-8A6F-983D7D63AF4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4048760" cy="6858000"/>
          </a:xfrm>
          <a:prstGeom prst="rect">
            <a:avLst/>
          </a:prstGeom>
        </p:spPr>
      </p:pic>
      <p:sp>
        <p:nvSpPr>
          <p:cNvPr id="13" name="Rectangle 12">
            <a:extLst>
              <a:ext uri="{FF2B5EF4-FFF2-40B4-BE49-F238E27FC236}">
                <a16:creationId xmlns:a16="http://schemas.microsoft.com/office/drawing/2014/main" id="{50BCC841-BCD5-8C49-A718-82A963955EB0}"/>
              </a:ext>
            </a:extLst>
          </p:cNvPr>
          <p:cNvSpPr/>
          <p:nvPr userDrawn="1"/>
        </p:nvSpPr>
        <p:spPr>
          <a:xfrm>
            <a:off x="-12698" y="0"/>
            <a:ext cx="12191999" cy="6858000"/>
          </a:xfrm>
          <a:prstGeom prst="rect">
            <a:avLst/>
          </a:prstGeom>
          <a:solidFill>
            <a:srgbClr val="1963A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EE4FFC95-5C59-2949-94F1-7B121F290DA6}"/>
              </a:ext>
            </a:extLst>
          </p:cNvPr>
          <p:cNvSpPr/>
          <p:nvPr userDrawn="1"/>
        </p:nvSpPr>
        <p:spPr>
          <a:xfrm>
            <a:off x="406165" y="2458716"/>
            <a:ext cx="11470876" cy="3881120"/>
          </a:xfrm>
          <a:prstGeom prst="rect">
            <a:avLst/>
          </a:prstGeom>
          <a:noFill/>
          <a:ln>
            <a:solidFill>
              <a:srgbClr val="F7C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5" name="Group 14"/>
          <p:cNvGrpSpPr/>
          <p:nvPr userDrawn="1"/>
        </p:nvGrpSpPr>
        <p:grpSpPr>
          <a:xfrm>
            <a:off x="1450703" y="2020806"/>
            <a:ext cx="1574800" cy="1574800"/>
            <a:chOff x="1236982" y="1864054"/>
            <a:chExt cx="1574800" cy="1574800"/>
          </a:xfrm>
        </p:grpSpPr>
        <p:sp>
          <p:nvSpPr>
            <p:cNvPr id="16" name="Teardrop 15">
              <a:extLst>
                <a:ext uri="{FF2B5EF4-FFF2-40B4-BE49-F238E27FC236}">
                  <a16:creationId xmlns:a16="http://schemas.microsoft.com/office/drawing/2014/main" id="{F6C4C7E0-C45B-5B4E-8D15-FC58EAA5D8C1}"/>
                </a:ext>
              </a:extLst>
            </p:cNvPr>
            <p:cNvSpPr/>
            <p:nvPr/>
          </p:nvSpPr>
          <p:spPr>
            <a:xfrm>
              <a:off x="1236982" y="1864054"/>
              <a:ext cx="1574800" cy="1574800"/>
            </a:xfrm>
            <a:prstGeom prst="teardrop">
              <a:avLst/>
            </a:prstGeom>
            <a:solidFill>
              <a:srgbClr val="61C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6936" y="2020178"/>
              <a:ext cx="1242844" cy="1242844"/>
            </a:xfrm>
            <a:prstGeom prst="rect">
              <a:avLst/>
            </a:prstGeom>
          </p:spPr>
        </p:pic>
      </p:grpSp>
      <p:grpSp>
        <p:nvGrpSpPr>
          <p:cNvPr id="18" name="Group 17"/>
          <p:cNvGrpSpPr/>
          <p:nvPr userDrawn="1"/>
        </p:nvGrpSpPr>
        <p:grpSpPr>
          <a:xfrm>
            <a:off x="5293596" y="2020806"/>
            <a:ext cx="1574800" cy="1574800"/>
            <a:chOff x="5285742" y="1864054"/>
            <a:chExt cx="1574800" cy="1574800"/>
          </a:xfrm>
        </p:grpSpPr>
        <p:sp>
          <p:nvSpPr>
            <p:cNvPr id="19" name="Teardrop 18">
              <a:extLst>
                <a:ext uri="{FF2B5EF4-FFF2-40B4-BE49-F238E27FC236}">
                  <a16:creationId xmlns:a16="http://schemas.microsoft.com/office/drawing/2014/main" id="{DE3DEC2C-EEB3-1D4C-9A88-6977D9891D34}"/>
                </a:ext>
              </a:extLst>
            </p:cNvPr>
            <p:cNvSpPr/>
            <p:nvPr/>
          </p:nvSpPr>
          <p:spPr>
            <a:xfrm>
              <a:off x="5285742" y="1864054"/>
              <a:ext cx="1574800" cy="1574800"/>
            </a:xfrm>
            <a:prstGeom prst="teardrop">
              <a:avLst/>
            </a:prstGeom>
            <a:solidFill>
              <a:srgbClr val="61C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0080" y="2039895"/>
              <a:ext cx="1243584" cy="1243584"/>
            </a:xfrm>
            <a:prstGeom prst="rect">
              <a:avLst/>
            </a:prstGeom>
          </p:spPr>
        </p:pic>
      </p:grpSp>
      <p:grpSp>
        <p:nvGrpSpPr>
          <p:cNvPr id="21" name="Group 20"/>
          <p:cNvGrpSpPr/>
          <p:nvPr userDrawn="1"/>
        </p:nvGrpSpPr>
        <p:grpSpPr>
          <a:xfrm>
            <a:off x="9202641" y="2020806"/>
            <a:ext cx="1574800" cy="1574800"/>
            <a:chOff x="9357360" y="1864054"/>
            <a:chExt cx="1574800" cy="1574800"/>
          </a:xfrm>
        </p:grpSpPr>
        <p:sp>
          <p:nvSpPr>
            <p:cNvPr id="22" name="Teardrop 21">
              <a:extLst>
                <a:ext uri="{FF2B5EF4-FFF2-40B4-BE49-F238E27FC236}">
                  <a16:creationId xmlns:a16="http://schemas.microsoft.com/office/drawing/2014/main" id="{A973EBF9-C6C4-AF41-B27B-EAA59F134CF1}"/>
                </a:ext>
              </a:extLst>
            </p:cNvPr>
            <p:cNvSpPr/>
            <p:nvPr/>
          </p:nvSpPr>
          <p:spPr>
            <a:xfrm>
              <a:off x="9357360" y="1864054"/>
              <a:ext cx="1574800" cy="1574800"/>
            </a:xfrm>
            <a:prstGeom prst="teardrop">
              <a:avLst/>
            </a:prstGeom>
            <a:solidFill>
              <a:srgbClr val="61C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22968" y="2025010"/>
              <a:ext cx="1243584" cy="1243584"/>
            </a:xfrm>
            <a:prstGeom prst="rect">
              <a:avLst/>
            </a:prstGeom>
          </p:spPr>
        </p:pic>
      </p:grpSp>
      <p:sp>
        <p:nvSpPr>
          <p:cNvPr id="25" name="Text Placeholder 24"/>
          <p:cNvSpPr>
            <a:spLocks noGrp="1"/>
          </p:cNvSpPr>
          <p:nvPr>
            <p:ph type="body" sz="quarter" idx="10"/>
          </p:nvPr>
        </p:nvSpPr>
        <p:spPr>
          <a:xfrm>
            <a:off x="566058" y="3780969"/>
            <a:ext cx="3344092" cy="495300"/>
          </a:xfrm>
          <a:prstGeom prst="rect">
            <a:avLst/>
          </a:prstGeom>
        </p:spPr>
        <p:txBody>
          <a:bodyPr>
            <a:normAutofit/>
          </a:bodyPr>
          <a:lstStyle>
            <a:lvl1pPr marL="0" indent="0" algn="ctr">
              <a:buNone/>
              <a:defRPr sz="1800">
                <a:solidFill>
                  <a:srgbClr val="F7C024"/>
                </a:solidFill>
                <a:latin typeface="Franklin Gothic Medium" panose="020B0603020102020204" pitchFamily="34" charset="0"/>
              </a:defRPr>
            </a:lvl1pPr>
          </a:lstStyle>
          <a:p>
            <a:pPr lvl="0"/>
            <a:endParaRPr lang="en-US" dirty="0"/>
          </a:p>
        </p:txBody>
      </p:sp>
      <p:sp>
        <p:nvSpPr>
          <p:cNvPr id="26" name="Text Placeholder 24"/>
          <p:cNvSpPr>
            <a:spLocks noGrp="1"/>
          </p:cNvSpPr>
          <p:nvPr>
            <p:ph type="body" sz="quarter" idx="11"/>
          </p:nvPr>
        </p:nvSpPr>
        <p:spPr>
          <a:xfrm>
            <a:off x="4408951" y="3788952"/>
            <a:ext cx="3344092" cy="495300"/>
          </a:xfrm>
          <a:prstGeom prst="rect">
            <a:avLst/>
          </a:prstGeom>
        </p:spPr>
        <p:txBody>
          <a:bodyPr>
            <a:normAutofit/>
          </a:bodyPr>
          <a:lstStyle>
            <a:lvl1pPr marL="0" indent="0" algn="ctr">
              <a:buNone/>
              <a:defRPr sz="1800">
                <a:solidFill>
                  <a:srgbClr val="F7C024"/>
                </a:solidFill>
                <a:latin typeface="Franklin Gothic Medium" panose="020B0603020102020204" pitchFamily="34" charset="0"/>
              </a:defRPr>
            </a:lvl1pPr>
          </a:lstStyle>
          <a:p>
            <a:pPr lvl="0"/>
            <a:endParaRPr lang="en-US" dirty="0"/>
          </a:p>
        </p:txBody>
      </p:sp>
      <p:sp>
        <p:nvSpPr>
          <p:cNvPr id="27" name="Text Placeholder 24"/>
          <p:cNvSpPr>
            <a:spLocks noGrp="1"/>
          </p:cNvSpPr>
          <p:nvPr>
            <p:ph type="body" sz="quarter" idx="12"/>
          </p:nvPr>
        </p:nvSpPr>
        <p:spPr>
          <a:xfrm>
            <a:off x="8316689" y="3788952"/>
            <a:ext cx="3346704" cy="495300"/>
          </a:xfrm>
          <a:prstGeom prst="rect">
            <a:avLst/>
          </a:prstGeom>
        </p:spPr>
        <p:txBody>
          <a:bodyPr>
            <a:normAutofit/>
          </a:bodyPr>
          <a:lstStyle>
            <a:lvl1pPr marL="0" indent="0" algn="ctr">
              <a:buNone/>
              <a:defRPr sz="1800">
                <a:solidFill>
                  <a:srgbClr val="F7C024"/>
                </a:solidFill>
                <a:latin typeface="Franklin Gothic Medium" panose="020B0603020102020204" pitchFamily="34" charset="0"/>
              </a:defRPr>
            </a:lvl1pPr>
          </a:lstStyle>
          <a:p>
            <a:pPr lvl="0"/>
            <a:endParaRPr lang="en-US" dirty="0"/>
          </a:p>
        </p:txBody>
      </p:sp>
      <p:sp>
        <p:nvSpPr>
          <p:cNvPr id="31" name="Text Placeholder 30"/>
          <p:cNvSpPr>
            <a:spLocks noGrp="1"/>
          </p:cNvSpPr>
          <p:nvPr>
            <p:ph type="body" sz="quarter" idx="13"/>
          </p:nvPr>
        </p:nvSpPr>
        <p:spPr>
          <a:xfrm>
            <a:off x="566059" y="4370680"/>
            <a:ext cx="3344092" cy="1776412"/>
          </a:xfrm>
          <a:prstGeom prst="rect">
            <a:avLst/>
          </a:prstGeom>
        </p:spPr>
        <p:txBody>
          <a:bodyPr>
            <a:normAutofit/>
          </a:bodyPr>
          <a:lstStyle>
            <a:lvl1pPr marL="0" indent="0" algn="ctr">
              <a:buNone/>
              <a:defRPr sz="1500">
                <a:solidFill>
                  <a:schemeClr val="bg1"/>
                </a:solidFill>
                <a:latin typeface="Franklin Gothic Book" panose="020B0503020102020204" pitchFamily="34" charset="0"/>
              </a:defRPr>
            </a:lvl1pPr>
          </a:lstStyle>
          <a:p>
            <a:pPr lvl="0"/>
            <a:endParaRPr lang="en-US" dirty="0"/>
          </a:p>
        </p:txBody>
      </p:sp>
      <p:sp>
        <p:nvSpPr>
          <p:cNvPr id="33" name="Text Placeholder 30"/>
          <p:cNvSpPr>
            <a:spLocks noGrp="1"/>
          </p:cNvSpPr>
          <p:nvPr>
            <p:ph type="body" sz="quarter" idx="14"/>
          </p:nvPr>
        </p:nvSpPr>
        <p:spPr>
          <a:xfrm>
            <a:off x="4408951" y="4370680"/>
            <a:ext cx="3344092" cy="1776412"/>
          </a:xfrm>
          <a:prstGeom prst="rect">
            <a:avLst/>
          </a:prstGeom>
        </p:spPr>
        <p:txBody>
          <a:bodyPr>
            <a:normAutofit/>
          </a:bodyPr>
          <a:lstStyle>
            <a:lvl1pPr marL="0" indent="0" algn="ctr">
              <a:buNone/>
              <a:defRPr sz="1500">
                <a:solidFill>
                  <a:schemeClr val="bg1"/>
                </a:solidFill>
                <a:latin typeface="Franklin Gothic Book" panose="020B0503020102020204" pitchFamily="34" charset="0"/>
              </a:defRPr>
            </a:lvl1pPr>
          </a:lstStyle>
          <a:p>
            <a:pPr lvl="0"/>
            <a:endParaRPr lang="en-US" dirty="0"/>
          </a:p>
        </p:txBody>
      </p:sp>
      <p:sp>
        <p:nvSpPr>
          <p:cNvPr id="34" name="Text Placeholder 30"/>
          <p:cNvSpPr>
            <a:spLocks noGrp="1"/>
          </p:cNvSpPr>
          <p:nvPr>
            <p:ph type="body" sz="quarter" idx="15"/>
          </p:nvPr>
        </p:nvSpPr>
        <p:spPr>
          <a:xfrm>
            <a:off x="8316690" y="4370680"/>
            <a:ext cx="3344092" cy="1776412"/>
          </a:xfrm>
          <a:prstGeom prst="rect">
            <a:avLst/>
          </a:prstGeom>
        </p:spPr>
        <p:txBody>
          <a:bodyPr>
            <a:normAutofit/>
          </a:bodyPr>
          <a:lstStyle>
            <a:lvl1pPr marL="0" indent="0" algn="ctr">
              <a:buNone/>
              <a:defRPr sz="1500">
                <a:solidFill>
                  <a:schemeClr val="bg1"/>
                </a:solidFill>
                <a:latin typeface="Franklin Gothic Book" panose="020B0503020102020204" pitchFamily="34" charset="0"/>
              </a:defRPr>
            </a:lvl1pPr>
          </a:lstStyle>
          <a:p>
            <a:pPr lvl="0"/>
            <a:endParaRPr lang="en-US" dirty="0"/>
          </a:p>
        </p:txBody>
      </p:sp>
      <p:sp>
        <p:nvSpPr>
          <p:cNvPr id="36" name="Text Placeholder 35"/>
          <p:cNvSpPr>
            <a:spLocks noGrp="1"/>
          </p:cNvSpPr>
          <p:nvPr>
            <p:ph type="body" sz="quarter" idx="16"/>
          </p:nvPr>
        </p:nvSpPr>
        <p:spPr>
          <a:xfrm>
            <a:off x="446164" y="468290"/>
            <a:ext cx="11287125" cy="609600"/>
          </a:xfrm>
          <a:prstGeom prst="rect">
            <a:avLst/>
          </a:prstGeom>
        </p:spPr>
        <p:txBody>
          <a:bodyPr>
            <a:noAutofit/>
          </a:bodyPr>
          <a:lstStyle>
            <a:lvl1pPr marL="0" indent="0">
              <a:buNone/>
              <a:defRPr sz="3000">
                <a:solidFill>
                  <a:schemeClr val="bg1"/>
                </a:solidFill>
                <a:latin typeface="Franklin Gothic Medium" panose="020B0603020102020204" pitchFamily="34" charset="0"/>
              </a:defRPr>
            </a:lvl1pPr>
          </a:lstStyle>
          <a:p>
            <a:pPr lvl="0"/>
            <a:endParaRPr lang="en-US" dirty="0"/>
          </a:p>
        </p:txBody>
      </p:sp>
    </p:spTree>
    <p:extLst>
      <p:ext uri="{BB962C8B-B14F-4D97-AF65-F5344CB8AC3E}">
        <p14:creationId xmlns:p14="http://schemas.microsoft.com/office/powerpoint/2010/main" val="44987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0727FAF0-6376-9A46-B523-CC6928B7F924}"/>
              </a:ext>
            </a:extLst>
          </p:cNvPr>
          <p:cNvSpPr/>
          <p:nvPr userDrawn="1"/>
        </p:nvSpPr>
        <p:spPr>
          <a:xfrm>
            <a:off x="3222117" y="657448"/>
            <a:ext cx="5543107" cy="5543107"/>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DDC1EA1C-3B66-1B44-9143-0A890C619B32}"/>
              </a:ext>
            </a:extLst>
          </p:cNvPr>
          <p:cNvCxnSpPr>
            <a:cxnSpLocks/>
          </p:cNvCxnSpPr>
          <p:nvPr userDrawn="1"/>
        </p:nvCxnSpPr>
        <p:spPr>
          <a:xfrm>
            <a:off x="5928325" y="2108180"/>
            <a:ext cx="361508" cy="0"/>
          </a:xfrm>
          <a:prstGeom prst="line">
            <a:avLst/>
          </a:prstGeom>
          <a:ln w="31750">
            <a:solidFill>
              <a:srgbClr val="F7C024"/>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0"/>
          </p:nvPr>
        </p:nvSpPr>
        <p:spPr>
          <a:xfrm>
            <a:off x="3692526" y="2403475"/>
            <a:ext cx="4606925" cy="2343150"/>
          </a:xfrm>
          <a:prstGeom prst="rect">
            <a:avLst/>
          </a:prstGeom>
        </p:spPr>
        <p:txBody>
          <a:bodyPr anchor="ctr">
            <a:normAutofit/>
          </a:bodyPr>
          <a:lstStyle>
            <a:lvl1pPr marL="0" indent="0" algn="ctr">
              <a:buNone/>
              <a:defRPr sz="3000">
                <a:solidFill>
                  <a:schemeClr val="bg1"/>
                </a:solidFill>
                <a:latin typeface="Franklin Gothic Medium" panose="020B0603020102020204" pitchFamily="34" charset="0"/>
              </a:defRPr>
            </a:lvl1pPr>
          </a:lstStyle>
          <a:p>
            <a:pPr lvl="0"/>
            <a:endParaRPr lang="en-US" dirty="0"/>
          </a:p>
        </p:txBody>
      </p:sp>
    </p:spTree>
    <p:extLst>
      <p:ext uri="{BB962C8B-B14F-4D97-AF65-F5344CB8AC3E}">
        <p14:creationId xmlns:p14="http://schemas.microsoft.com/office/powerpoint/2010/main" val="13092772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B7339AD-B157-FA43-A0D3-35C110D4C4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3" y="6097245"/>
            <a:ext cx="1172039" cy="608667"/>
          </a:xfrm>
          <a:prstGeom prst="rect">
            <a:avLst/>
          </a:prstGeom>
        </p:spPr>
      </p:pic>
      <p:pic>
        <p:nvPicPr>
          <p:cNvPr id="21" name="Picture 20"/>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
            <a:ext cx="4913832" cy="6864443"/>
          </a:xfrm>
          <a:prstGeom prst="rect">
            <a:avLst/>
          </a:prstGeom>
        </p:spPr>
      </p:pic>
      <p:grpSp>
        <p:nvGrpSpPr>
          <p:cNvPr id="6" name="Group 5"/>
          <p:cNvGrpSpPr/>
          <p:nvPr userDrawn="1"/>
        </p:nvGrpSpPr>
        <p:grpSpPr>
          <a:xfrm>
            <a:off x="4374246" y="1789945"/>
            <a:ext cx="1106457" cy="4462280"/>
            <a:chOff x="4817834" y="1915194"/>
            <a:chExt cx="1106456" cy="4462280"/>
          </a:xfrm>
        </p:grpSpPr>
        <p:sp>
          <p:nvSpPr>
            <p:cNvPr id="7" name="Rectangle 6">
              <a:extLst>
                <a:ext uri="{FF2B5EF4-FFF2-40B4-BE49-F238E27FC236}">
                  <a16:creationId xmlns:a16="http://schemas.microsoft.com/office/drawing/2014/main" id="{B4362136-2421-A04F-8659-FF90521FA209}"/>
                </a:ext>
              </a:extLst>
            </p:cNvPr>
            <p:cNvSpPr/>
            <p:nvPr/>
          </p:nvSpPr>
          <p:spPr>
            <a:xfrm>
              <a:off x="4835869" y="5292012"/>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1963A1"/>
                </a:solidFill>
              </a:endParaRPr>
            </a:p>
          </p:txBody>
        </p:sp>
        <p:grpSp>
          <p:nvGrpSpPr>
            <p:cNvPr id="8" name="Group 7"/>
            <p:cNvGrpSpPr/>
            <p:nvPr/>
          </p:nvGrpSpPr>
          <p:grpSpPr>
            <a:xfrm>
              <a:off x="4817834" y="1915194"/>
              <a:ext cx="1085462" cy="1085462"/>
              <a:chOff x="4817834" y="1915194"/>
              <a:chExt cx="1085462" cy="1085462"/>
            </a:xfrm>
          </p:grpSpPr>
          <p:sp>
            <p:nvSpPr>
              <p:cNvPr id="12" name="Rectangle 11">
                <a:extLst>
                  <a:ext uri="{FF2B5EF4-FFF2-40B4-BE49-F238E27FC236}">
                    <a16:creationId xmlns:a16="http://schemas.microsoft.com/office/drawing/2014/main" id="{B5958D92-6D61-764D-8702-35CCA79EE987}"/>
                  </a:ext>
                </a:extLst>
              </p:cNvPr>
              <p:cNvSpPr/>
              <p:nvPr/>
            </p:nvSpPr>
            <p:spPr>
              <a:xfrm>
                <a:off x="4817834" y="1915194"/>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1963A1"/>
                  </a:solidFill>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5869" y="1958731"/>
                <a:ext cx="1041925" cy="1041925"/>
              </a:xfrm>
              <a:prstGeom prst="rect">
                <a:avLst/>
              </a:prstGeom>
            </p:spPr>
          </p:pic>
        </p:grpSp>
        <p:sp>
          <p:nvSpPr>
            <p:cNvPr id="9" name="Rectangle 8">
              <a:extLst>
                <a:ext uri="{FF2B5EF4-FFF2-40B4-BE49-F238E27FC236}">
                  <a16:creationId xmlns:a16="http://schemas.microsoft.com/office/drawing/2014/main" id="{77EC8480-EC0F-DF49-A067-607B29CA43B2}"/>
                </a:ext>
              </a:extLst>
            </p:cNvPr>
            <p:cNvSpPr/>
            <p:nvPr/>
          </p:nvSpPr>
          <p:spPr>
            <a:xfrm>
              <a:off x="4838828" y="3537019"/>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1963A1"/>
                </a:solidFill>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1371" y="3558787"/>
              <a:ext cx="1041925" cy="104192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61352" y="5315189"/>
              <a:ext cx="1042416" cy="1042416"/>
            </a:xfrm>
            <a:prstGeom prst="rect">
              <a:avLst/>
            </a:prstGeom>
          </p:spPr>
        </p:pic>
      </p:grpSp>
      <p:sp>
        <p:nvSpPr>
          <p:cNvPr id="14" name="Text Placeholder 19"/>
          <p:cNvSpPr>
            <a:spLocks noGrp="1"/>
          </p:cNvSpPr>
          <p:nvPr>
            <p:ph type="body" sz="quarter" idx="10"/>
          </p:nvPr>
        </p:nvSpPr>
        <p:spPr>
          <a:xfrm>
            <a:off x="5434014" y="433388"/>
            <a:ext cx="6381751" cy="641350"/>
          </a:xfrm>
          <a:prstGeom prst="rect">
            <a:avLst/>
          </a:prstGeom>
        </p:spPr>
        <p:txBody>
          <a:bodyPr>
            <a:normAutofit/>
          </a:bodyPr>
          <a:lstStyle>
            <a:lvl1pPr marL="0" indent="0">
              <a:buNone/>
              <a:defRPr sz="3000">
                <a:solidFill>
                  <a:srgbClr val="7F7F7F"/>
                </a:solidFill>
                <a:latin typeface="Franklin Gothic Medium" panose="020B0603020102020204" pitchFamily="34" charset="0"/>
              </a:defRPr>
            </a:lvl1pPr>
          </a:lstStyle>
          <a:p>
            <a:pPr lvl="0"/>
            <a:endParaRPr lang="en-US" dirty="0"/>
          </a:p>
        </p:txBody>
      </p:sp>
      <p:sp>
        <p:nvSpPr>
          <p:cNvPr id="15" name="Text Placeholder 21"/>
          <p:cNvSpPr>
            <a:spLocks noGrp="1"/>
          </p:cNvSpPr>
          <p:nvPr>
            <p:ph type="body" sz="quarter" idx="11"/>
          </p:nvPr>
        </p:nvSpPr>
        <p:spPr>
          <a:xfrm>
            <a:off x="5807075" y="1776414"/>
            <a:ext cx="5029200" cy="365125"/>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endParaRPr lang="en-US" dirty="0"/>
          </a:p>
        </p:txBody>
      </p:sp>
      <p:sp>
        <p:nvSpPr>
          <p:cNvPr id="16" name="Text Placeholder 23"/>
          <p:cNvSpPr>
            <a:spLocks noGrp="1"/>
          </p:cNvSpPr>
          <p:nvPr>
            <p:ph type="body" sz="quarter" idx="12"/>
          </p:nvPr>
        </p:nvSpPr>
        <p:spPr>
          <a:xfrm>
            <a:off x="5807075" y="2141540"/>
            <a:ext cx="5029200" cy="719137"/>
          </a:xfrm>
          <a:prstGeom prst="rect">
            <a:avLst/>
          </a:prstGeom>
        </p:spPr>
        <p:txBody>
          <a:bodyPr>
            <a:normAutofit/>
          </a:bodyPr>
          <a:lstStyle>
            <a:lvl1pPr marL="0" indent="0">
              <a:buNone/>
              <a:defRPr sz="1350">
                <a:solidFill>
                  <a:schemeClr val="tx1"/>
                </a:solidFill>
                <a:latin typeface="Franklin Gothic Book" panose="020B0503020102020204" pitchFamily="34" charset="0"/>
              </a:defRPr>
            </a:lvl1pPr>
          </a:lstStyle>
          <a:p>
            <a:pPr lvl="0"/>
            <a:endParaRPr lang="en-US" dirty="0"/>
          </a:p>
        </p:txBody>
      </p:sp>
      <p:sp>
        <p:nvSpPr>
          <p:cNvPr id="17" name="Text Placeholder 21"/>
          <p:cNvSpPr>
            <a:spLocks noGrp="1"/>
          </p:cNvSpPr>
          <p:nvPr>
            <p:ph type="body" sz="quarter" idx="13"/>
          </p:nvPr>
        </p:nvSpPr>
        <p:spPr>
          <a:xfrm>
            <a:off x="5807075" y="3377114"/>
            <a:ext cx="5029200" cy="365125"/>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endParaRPr lang="en-US" dirty="0"/>
          </a:p>
        </p:txBody>
      </p:sp>
      <p:sp>
        <p:nvSpPr>
          <p:cNvPr id="18" name="Text Placeholder 23"/>
          <p:cNvSpPr>
            <a:spLocks noGrp="1"/>
          </p:cNvSpPr>
          <p:nvPr>
            <p:ph type="body" sz="quarter" idx="14"/>
          </p:nvPr>
        </p:nvSpPr>
        <p:spPr>
          <a:xfrm>
            <a:off x="5807075" y="3742239"/>
            <a:ext cx="5029200" cy="719137"/>
          </a:xfrm>
          <a:prstGeom prst="rect">
            <a:avLst/>
          </a:prstGeom>
        </p:spPr>
        <p:txBody>
          <a:bodyPr>
            <a:normAutofit/>
          </a:bodyPr>
          <a:lstStyle>
            <a:lvl1pPr marL="0" indent="0">
              <a:buNone/>
              <a:defRPr sz="1350">
                <a:solidFill>
                  <a:schemeClr val="tx1"/>
                </a:solidFill>
                <a:latin typeface="Franklin Gothic Book" panose="020B0503020102020204" pitchFamily="34" charset="0"/>
              </a:defRPr>
            </a:lvl1pPr>
          </a:lstStyle>
          <a:p>
            <a:pPr lvl="0"/>
            <a:endParaRPr lang="en-US" dirty="0"/>
          </a:p>
        </p:txBody>
      </p:sp>
      <p:sp>
        <p:nvSpPr>
          <p:cNvPr id="19" name="Text Placeholder 21"/>
          <p:cNvSpPr>
            <a:spLocks noGrp="1"/>
          </p:cNvSpPr>
          <p:nvPr>
            <p:ph type="body" sz="quarter" idx="15"/>
          </p:nvPr>
        </p:nvSpPr>
        <p:spPr>
          <a:xfrm>
            <a:off x="5807075" y="5153876"/>
            <a:ext cx="5029200" cy="365125"/>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endParaRPr lang="en-US" dirty="0"/>
          </a:p>
        </p:txBody>
      </p:sp>
      <p:sp>
        <p:nvSpPr>
          <p:cNvPr id="20" name="Text Placeholder 23"/>
          <p:cNvSpPr>
            <a:spLocks noGrp="1"/>
          </p:cNvSpPr>
          <p:nvPr>
            <p:ph type="body" sz="quarter" idx="16"/>
          </p:nvPr>
        </p:nvSpPr>
        <p:spPr>
          <a:xfrm>
            <a:off x="5807075" y="5519001"/>
            <a:ext cx="5029200" cy="719137"/>
          </a:xfrm>
          <a:prstGeom prst="rect">
            <a:avLst/>
          </a:prstGeom>
          <a:noFill/>
        </p:spPr>
        <p:txBody>
          <a:bodyPr>
            <a:normAutofit/>
          </a:bodyPr>
          <a:lstStyle>
            <a:lvl1pPr marL="0" indent="0">
              <a:buNone/>
              <a:defRPr sz="1350">
                <a:solidFill>
                  <a:schemeClr val="tx1"/>
                </a:solidFill>
                <a:latin typeface="Franklin Gothic Book" panose="020B0503020102020204" pitchFamily="34" charset="0"/>
              </a:defRPr>
            </a:lvl1pPr>
          </a:lstStyle>
          <a:p>
            <a:pPr lvl="0"/>
            <a:endParaRPr lang="en-US" dirty="0"/>
          </a:p>
        </p:txBody>
      </p:sp>
    </p:spTree>
    <p:extLst>
      <p:ext uri="{BB962C8B-B14F-4D97-AF65-F5344CB8AC3E}">
        <p14:creationId xmlns:p14="http://schemas.microsoft.com/office/powerpoint/2010/main" val="31878310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descr="A group of people posing for the camera&#10;&#10;Description automatically generated">
            <a:extLst>
              <a:ext uri="{FF2B5EF4-FFF2-40B4-BE49-F238E27FC236}">
                <a16:creationId xmlns:a16="http://schemas.microsoft.com/office/drawing/2014/main" id="{58129145-486C-7149-B78F-8FDCA8DC98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15668" y="0"/>
            <a:ext cx="5376333" cy="6858000"/>
          </a:xfrm>
          <a:prstGeom prst="rect">
            <a:avLst/>
          </a:prstGeom>
        </p:spPr>
      </p:pic>
      <p:grpSp>
        <p:nvGrpSpPr>
          <p:cNvPr id="8" name="Group 7"/>
          <p:cNvGrpSpPr/>
          <p:nvPr/>
        </p:nvGrpSpPr>
        <p:grpSpPr>
          <a:xfrm>
            <a:off x="623826" y="1742591"/>
            <a:ext cx="514773" cy="514773"/>
            <a:chOff x="623825" y="1742589"/>
            <a:chExt cx="514773" cy="514773"/>
          </a:xfrm>
        </p:grpSpPr>
        <p:sp>
          <p:nvSpPr>
            <p:cNvPr id="15" name="Teardrop 14">
              <a:extLst>
                <a:ext uri="{FF2B5EF4-FFF2-40B4-BE49-F238E27FC236}">
                  <a16:creationId xmlns:a16="http://schemas.microsoft.com/office/drawing/2014/main" id="{125A9E34-F8C7-C44C-8E76-28E6ACF3AF7B}"/>
                </a:ext>
              </a:extLst>
            </p:cNvPr>
            <p:cNvSpPr/>
            <p:nvPr/>
          </p:nvSpPr>
          <p:spPr>
            <a:xfrm>
              <a:off x="623825" y="1742589"/>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11" y="1771375"/>
              <a:ext cx="457200" cy="457200"/>
            </a:xfrm>
            <a:prstGeom prst="rect">
              <a:avLst/>
            </a:prstGeom>
          </p:spPr>
        </p:pic>
      </p:grpSp>
      <p:grpSp>
        <p:nvGrpSpPr>
          <p:cNvPr id="9" name="Group 8"/>
          <p:cNvGrpSpPr/>
          <p:nvPr/>
        </p:nvGrpSpPr>
        <p:grpSpPr>
          <a:xfrm>
            <a:off x="623826" y="3391513"/>
            <a:ext cx="514773" cy="514773"/>
            <a:chOff x="623825" y="3264826"/>
            <a:chExt cx="514773" cy="514773"/>
          </a:xfrm>
        </p:grpSpPr>
        <p:sp>
          <p:nvSpPr>
            <p:cNvPr id="13" name="Teardrop 12">
              <a:extLst>
                <a:ext uri="{FF2B5EF4-FFF2-40B4-BE49-F238E27FC236}">
                  <a16:creationId xmlns:a16="http://schemas.microsoft.com/office/drawing/2014/main" id="{D1F50805-A769-0046-ABEC-F69832625A06}"/>
                </a:ext>
              </a:extLst>
            </p:cNvPr>
            <p:cNvSpPr/>
            <p:nvPr/>
          </p:nvSpPr>
          <p:spPr>
            <a:xfrm>
              <a:off x="623825" y="3264826"/>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611" y="3297828"/>
              <a:ext cx="457200" cy="457200"/>
            </a:xfrm>
            <a:prstGeom prst="rect">
              <a:avLst/>
            </a:prstGeom>
          </p:spPr>
        </p:pic>
      </p:grpSp>
      <p:grpSp>
        <p:nvGrpSpPr>
          <p:cNvPr id="10" name="Group 9"/>
          <p:cNvGrpSpPr/>
          <p:nvPr/>
        </p:nvGrpSpPr>
        <p:grpSpPr>
          <a:xfrm>
            <a:off x="623826" y="5040435"/>
            <a:ext cx="514773" cy="514773"/>
            <a:chOff x="623825" y="5040433"/>
            <a:chExt cx="514773" cy="514773"/>
          </a:xfrm>
        </p:grpSpPr>
        <p:sp>
          <p:nvSpPr>
            <p:cNvPr id="11" name="Teardrop 10">
              <a:extLst>
                <a:ext uri="{FF2B5EF4-FFF2-40B4-BE49-F238E27FC236}">
                  <a16:creationId xmlns:a16="http://schemas.microsoft.com/office/drawing/2014/main" id="{452446C3-2882-7141-9852-6781AB945C9F}"/>
                </a:ext>
              </a:extLst>
            </p:cNvPr>
            <p:cNvSpPr/>
            <p:nvPr/>
          </p:nvSpPr>
          <p:spPr>
            <a:xfrm>
              <a:off x="623825" y="5040433"/>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611" y="5069219"/>
              <a:ext cx="457200" cy="457200"/>
            </a:xfrm>
            <a:prstGeom prst="rect">
              <a:avLst/>
            </a:prstGeom>
          </p:spPr>
        </p:pic>
      </p:grpSp>
      <p:sp>
        <p:nvSpPr>
          <p:cNvPr id="18" name="Text Placeholder 17"/>
          <p:cNvSpPr>
            <a:spLocks noGrp="1"/>
          </p:cNvSpPr>
          <p:nvPr>
            <p:ph type="body" sz="quarter" idx="10"/>
          </p:nvPr>
        </p:nvSpPr>
        <p:spPr>
          <a:xfrm>
            <a:off x="504350" y="436565"/>
            <a:ext cx="5725535" cy="631825"/>
          </a:xfrm>
          <a:prstGeom prst="rect">
            <a:avLst/>
          </a:prstGeom>
        </p:spPr>
        <p:txBody>
          <a:bodyPr>
            <a:noAutofit/>
          </a:bodyPr>
          <a:lstStyle>
            <a:lvl1pPr marL="0" indent="0">
              <a:buNone/>
              <a:defRPr sz="3000">
                <a:solidFill>
                  <a:srgbClr val="7F7F7F"/>
                </a:solidFill>
                <a:latin typeface="Franklin Gothic Medium" panose="020B0603020102020204" pitchFamily="34" charset="0"/>
              </a:defRPr>
            </a:lvl1pPr>
          </a:lstStyle>
          <a:p>
            <a:pPr lvl="0"/>
            <a:endParaRPr lang="en-US" dirty="0"/>
          </a:p>
        </p:txBody>
      </p:sp>
      <p:sp>
        <p:nvSpPr>
          <p:cNvPr id="20" name="Text Placeholder 19"/>
          <p:cNvSpPr>
            <a:spLocks noGrp="1"/>
          </p:cNvSpPr>
          <p:nvPr>
            <p:ph type="body" sz="quarter" idx="11"/>
          </p:nvPr>
        </p:nvSpPr>
        <p:spPr>
          <a:xfrm>
            <a:off x="1427164" y="1743077"/>
            <a:ext cx="4802187" cy="257175"/>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22" name="Text Placeholder 21"/>
          <p:cNvSpPr>
            <a:spLocks noGrp="1"/>
          </p:cNvSpPr>
          <p:nvPr>
            <p:ph type="body" sz="quarter" idx="12"/>
          </p:nvPr>
        </p:nvSpPr>
        <p:spPr>
          <a:xfrm>
            <a:off x="1427164" y="2076452"/>
            <a:ext cx="4802187" cy="709613"/>
          </a:xfrm>
          <a:prstGeom prst="rect">
            <a:avLst/>
          </a:prstGeom>
        </p:spPr>
        <p:txBody>
          <a:bodyPr>
            <a:normAutofit/>
          </a:bodyPr>
          <a:lstStyle>
            <a:lvl1pPr marL="0" indent="0">
              <a:buNone/>
              <a:defRPr sz="1050">
                <a:solidFill>
                  <a:schemeClr val="tx1"/>
                </a:solidFill>
                <a:latin typeface="Franklin Gothic Book" panose="020B0503020102020204" pitchFamily="34" charset="0"/>
              </a:defRPr>
            </a:lvl1pPr>
          </a:lstStyle>
          <a:p>
            <a:pPr lvl="0"/>
            <a:endParaRPr lang="en-US" dirty="0"/>
          </a:p>
        </p:txBody>
      </p:sp>
      <p:sp>
        <p:nvSpPr>
          <p:cNvPr id="23" name="Text Placeholder 19"/>
          <p:cNvSpPr>
            <a:spLocks noGrp="1"/>
          </p:cNvSpPr>
          <p:nvPr>
            <p:ph type="body" sz="quarter" idx="13"/>
          </p:nvPr>
        </p:nvSpPr>
        <p:spPr>
          <a:xfrm>
            <a:off x="1427164" y="3391513"/>
            <a:ext cx="4802187" cy="257175"/>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24" name="Text Placeholder 21"/>
          <p:cNvSpPr>
            <a:spLocks noGrp="1"/>
          </p:cNvSpPr>
          <p:nvPr>
            <p:ph type="body" sz="quarter" idx="14"/>
          </p:nvPr>
        </p:nvSpPr>
        <p:spPr>
          <a:xfrm>
            <a:off x="1427164" y="3724887"/>
            <a:ext cx="4802187" cy="709613"/>
          </a:xfrm>
          <a:prstGeom prst="rect">
            <a:avLst/>
          </a:prstGeom>
        </p:spPr>
        <p:txBody>
          <a:bodyPr>
            <a:normAutofit/>
          </a:bodyPr>
          <a:lstStyle>
            <a:lvl1pPr marL="0" indent="0">
              <a:buNone/>
              <a:defRPr sz="1050">
                <a:solidFill>
                  <a:schemeClr val="tx1"/>
                </a:solidFill>
                <a:latin typeface="Franklin Gothic Book" panose="020B0503020102020204" pitchFamily="34" charset="0"/>
              </a:defRPr>
            </a:lvl1pPr>
          </a:lstStyle>
          <a:p>
            <a:pPr lvl="0"/>
            <a:endParaRPr lang="en-US" dirty="0"/>
          </a:p>
        </p:txBody>
      </p:sp>
      <p:sp>
        <p:nvSpPr>
          <p:cNvPr id="25" name="Text Placeholder 19"/>
          <p:cNvSpPr>
            <a:spLocks noGrp="1"/>
          </p:cNvSpPr>
          <p:nvPr>
            <p:ph type="body" sz="quarter" idx="15"/>
          </p:nvPr>
        </p:nvSpPr>
        <p:spPr>
          <a:xfrm>
            <a:off x="1427164" y="5040435"/>
            <a:ext cx="4802187" cy="257175"/>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26" name="Text Placeholder 21"/>
          <p:cNvSpPr>
            <a:spLocks noGrp="1"/>
          </p:cNvSpPr>
          <p:nvPr>
            <p:ph type="body" sz="quarter" idx="16"/>
          </p:nvPr>
        </p:nvSpPr>
        <p:spPr>
          <a:xfrm>
            <a:off x="1427164" y="5373810"/>
            <a:ext cx="4802187" cy="709613"/>
          </a:xfrm>
          <a:prstGeom prst="rect">
            <a:avLst/>
          </a:prstGeom>
        </p:spPr>
        <p:txBody>
          <a:bodyPr>
            <a:normAutofit/>
          </a:bodyPr>
          <a:lstStyle>
            <a:lvl1pPr marL="0" indent="0">
              <a:buNone/>
              <a:defRPr sz="1050">
                <a:solidFill>
                  <a:schemeClr val="tx1"/>
                </a:solidFill>
                <a:latin typeface="Franklin Gothic Book" panose="020B0503020102020204" pitchFamily="34" charset="0"/>
              </a:defRPr>
            </a:lvl1pPr>
          </a:lstStyle>
          <a:p>
            <a:pPr lvl="0"/>
            <a:endParaRPr lang="en-US" dirty="0"/>
          </a:p>
        </p:txBody>
      </p:sp>
    </p:spTree>
    <p:extLst>
      <p:ext uri="{BB962C8B-B14F-4D97-AF65-F5344CB8AC3E}">
        <p14:creationId xmlns:p14="http://schemas.microsoft.com/office/powerpoint/2010/main" val="2896392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2" name="Text Placeholder 17"/>
          <p:cNvSpPr>
            <a:spLocks noGrp="1"/>
          </p:cNvSpPr>
          <p:nvPr>
            <p:ph type="body" sz="quarter" idx="10"/>
          </p:nvPr>
        </p:nvSpPr>
        <p:spPr>
          <a:xfrm>
            <a:off x="504350" y="436565"/>
            <a:ext cx="5725535" cy="631825"/>
          </a:xfrm>
          <a:prstGeom prst="rect">
            <a:avLst/>
          </a:prstGeom>
        </p:spPr>
        <p:txBody>
          <a:bodyPr>
            <a:noAutofit/>
          </a:bodyPr>
          <a:lstStyle>
            <a:lvl1pPr marL="0" indent="0">
              <a:buNone/>
              <a:defRPr sz="3000">
                <a:solidFill>
                  <a:srgbClr val="7F7F7F"/>
                </a:solidFill>
                <a:latin typeface="Franklin Gothic Medium" panose="020B0603020102020204" pitchFamily="34" charset="0"/>
              </a:defRPr>
            </a:lvl1pPr>
          </a:lstStyle>
          <a:p>
            <a:pPr lvl="0"/>
            <a:endParaRPr lang="en-US" dirty="0"/>
          </a:p>
        </p:txBody>
      </p:sp>
      <p:sp>
        <p:nvSpPr>
          <p:cNvPr id="13" name="Text Placeholder 19"/>
          <p:cNvSpPr>
            <a:spLocks noGrp="1"/>
          </p:cNvSpPr>
          <p:nvPr>
            <p:ph type="body" sz="quarter" idx="11"/>
          </p:nvPr>
        </p:nvSpPr>
        <p:spPr>
          <a:xfrm>
            <a:off x="1427164" y="1743077"/>
            <a:ext cx="4802187" cy="257175"/>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14" name="Text Placeholder 21"/>
          <p:cNvSpPr>
            <a:spLocks noGrp="1"/>
          </p:cNvSpPr>
          <p:nvPr>
            <p:ph type="body" sz="quarter" idx="12"/>
          </p:nvPr>
        </p:nvSpPr>
        <p:spPr>
          <a:xfrm>
            <a:off x="1427164" y="2076452"/>
            <a:ext cx="4802187" cy="709613"/>
          </a:xfrm>
          <a:prstGeom prst="rect">
            <a:avLst/>
          </a:prstGeom>
        </p:spPr>
        <p:txBody>
          <a:bodyPr>
            <a:normAutofit/>
          </a:bodyPr>
          <a:lstStyle>
            <a:lvl1pPr marL="0" indent="0">
              <a:buNone/>
              <a:defRPr sz="1050">
                <a:solidFill>
                  <a:schemeClr val="tx1"/>
                </a:solidFill>
                <a:latin typeface="Franklin Gothic Book" panose="020B0503020102020204" pitchFamily="34" charset="0"/>
              </a:defRPr>
            </a:lvl1pPr>
          </a:lstStyle>
          <a:p>
            <a:pPr lvl="0"/>
            <a:endParaRPr lang="en-US" dirty="0"/>
          </a:p>
        </p:txBody>
      </p:sp>
      <p:sp>
        <p:nvSpPr>
          <p:cNvPr id="15" name="Text Placeholder 19"/>
          <p:cNvSpPr>
            <a:spLocks noGrp="1"/>
          </p:cNvSpPr>
          <p:nvPr>
            <p:ph type="body" sz="quarter" idx="13"/>
          </p:nvPr>
        </p:nvSpPr>
        <p:spPr>
          <a:xfrm>
            <a:off x="1427164" y="3391513"/>
            <a:ext cx="4802187" cy="257175"/>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16" name="Text Placeholder 21"/>
          <p:cNvSpPr>
            <a:spLocks noGrp="1"/>
          </p:cNvSpPr>
          <p:nvPr>
            <p:ph type="body" sz="quarter" idx="14"/>
          </p:nvPr>
        </p:nvSpPr>
        <p:spPr>
          <a:xfrm>
            <a:off x="1427164" y="3724887"/>
            <a:ext cx="4802187" cy="709613"/>
          </a:xfrm>
          <a:prstGeom prst="rect">
            <a:avLst/>
          </a:prstGeom>
        </p:spPr>
        <p:txBody>
          <a:bodyPr>
            <a:normAutofit/>
          </a:bodyPr>
          <a:lstStyle>
            <a:lvl1pPr marL="0" indent="0">
              <a:buNone/>
              <a:defRPr sz="1050">
                <a:solidFill>
                  <a:schemeClr val="tx1"/>
                </a:solidFill>
                <a:latin typeface="Franklin Gothic Book" panose="020B0503020102020204" pitchFamily="34" charset="0"/>
              </a:defRPr>
            </a:lvl1pPr>
          </a:lstStyle>
          <a:p>
            <a:pPr lvl="0"/>
            <a:endParaRPr lang="en-US" dirty="0"/>
          </a:p>
        </p:txBody>
      </p:sp>
      <p:sp>
        <p:nvSpPr>
          <p:cNvPr id="17" name="Text Placeholder 19"/>
          <p:cNvSpPr>
            <a:spLocks noGrp="1"/>
          </p:cNvSpPr>
          <p:nvPr>
            <p:ph type="body" sz="quarter" idx="15"/>
          </p:nvPr>
        </p:nvSpPr>
        <p:spPr>
          <a:xfrm>
            <a:off x="1427164" y="5040435"/>
            <a:ext cx="4802187" cy="257175"/>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18" name="Text Placeholder 21"/>
          <p:cNvSpPr>
            <a:spLocks noGrp="1"/>
          </p:cNvSpPr>
          <p:nvPr>
            <p:ph type="body" sz="quarter" idx="16"/>
          </p:nvPr>
        </p:nvSpPr>
        <p:spPr>
          <a:xfrm>
            <a:off x="1427164" y="5373810"/>
            <a:ext cx="4802187" cy="709613"/>
          </a:xfrm>
          <a:prstGeom prst="rect">
            <a:avLst/>
          </a:prstGeom>
        </p:spPr>
        <p:txBody>
          <a:bodyPr>
            <a:normAutofit/>
          </a:bodyPr>
          <a:lstStyle>
            <a:lvl1pPr marL="0" indent="0">
              <a:buNone/>
              <a:defRPr sz="1050">
                <a:solidFill>
                  <a:schemeClr val="tx1"/>
                </a:solidFill>
                <a:latin typeface="Franklin Gothic Book" panose="020B0503020102020204" pitchFamily="34" charset="0"/>
              </a:defRPr>
            </a:lvl1pPr>
          </a:lstStyle>
          <a:p>
            <a:pPr lvl="0"/>
            <a:endParaRPr lang="en-US" dirty="0"/>
          </a:p>
        </p:txBody>
      </p:sp>
      <p:sp>
        <p:nvSpPr>
          <p:cNvPr id="20" name="Picture Placeholder 19"/>
          <p:cNvSpPr>
            <a:spLocks noGrp="1"/>
          </p:cNvSpPr>
          <p:nvPr>
            <p:ph type="pic" sz="quarter" idx="17"/>
          </p:nvPr>
        </p:nvSpPr>
        <p:spPr>
          <a:xfrm>
            <a:off x="6554789" y="0"/>
            <a:ext cx="5637212" cy="6858000"/>
          </a:xfrm>
          <a:prstGeom prst="rect">
            <a:avLst/>
          </a:prstGeom>
        </p:spPr>
        <p:txBody>
          <a:bodyPr/>
          <a:lstStyle>
            <a:lvl1pPr marL="0" indent="0">
              <a:buNone/>
              <a:defRPr sz="825">
                <a:latin typeface="+mj-lt"/>
              </a:defRPr>
            </a:lvl1pPr>
          </a:lstStyle>
          <a:p>
            <a:endParaRPr lang="en-US" dirty="0"/>
          </a:p>
        </p:txBody>
      </p:sp>
    </p:spTree>
    <p:extLst>
      <p:ext uri="{BB962C8B-B14F-4D97-AF65-F5344CB8AC3E}">
        <p14:creationId xmlns:p14="http://schemas.microsoft.com/office/powerpoint/2010/main" val="154243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23623"/>
          <a:stretch/>
        </p:blipFill>
        <p:spPr>
          <a:xfrm>
            <a:off x="2840" y="-1"/>
            <a:ext cx="12189160" cy="6896101"/>
          </a:xfrm>
          <a:prstGeom prst="rect">
            <a:avLst/>
          </a:prstGeom>
        </p:spPr>
      </p:pic>
      <p:sp>
        <p:nvSpPr>
          <p:cNvPr id="13" name="Rectangle 12">
            <a:extLst>
              <a:ext uri="{FF2B5EF4-FFF2-40B4-BE49-F238E27FC236}">
                <a16:creationId xmlns:a16="http://schemas.microsoft.com/office/drawing/2014/main" id="{07C25EDA-9FF5-544B-A8D5-E9DAB374622E}"/>
              </a:ext>
            </a:extLst>
          </p:cNvPr>
          <p:cNvSpPr/>
          <p:nvPr userDrawn="1"/>
        </p:nvSpPr>
        <p:spPr>
          <a:xfrm>
            <a:off x="6433" y="1632156"/>
            <a:ext cx="6844442"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5C70CB-3824-5246-88EE-2CE5A4D0027D}"/>
              </a:ext>
            </a:extLst>
          </p:cNvPr>
          <p:cNvSpPr/>
          <p:nvPr userDrawn="1"/>
        </p:nvSpPr>
        <p:spPr>
          <a:xfrm>
            <a:off x="2840"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ED31154-BFE2-954E-A85A-55E8FBBD04BF}"/>
              </a:ext>
            </a:extLst>
          </p:cNvPr>
          <p:cNvCxnSpPr>
            <a:cxnSpLocks/>
          </p:cNvCxnSpPr>
          <p:nvPr userDrawn="1"/>
        </p:nvCxnSpPr>
        <p:spPr>
          <a:xfrm>
            <a:off x="519613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0"/>
          </p:nvPr>
        </p:nvSpPr>
        <p:spPr>
          <a:xfrm>
            <a:off x="284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22" name="Text Placeholder 21"/>
          <p:cNvSpPr>
            <a:spLocks noGrp="1"/>
          </p:cNvSpPr>
          <p:nvPr>
            <p:ph type="body" sz="quarter" idx="11"/>
          </p:nvPr>
        </p:nvSpPr>
        <p:spPr>
          <a:xfrm>
            <a:off x="284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2086" y="4342231"/>
            <a:ext cx="1069613" cy="509442"/>
          </a:xfrm>
          <a:prstGeom prst="rect">
            <a:avLst/>
          </a:prstGeom>
        </p:spPr>
      </p:pic>
    </p:spTree>
    <p:extLst>
      <p:ext uri="{BB962C8B-B14F-4D97-AF65-F5344CB8AC3E}">
        <p14:creationId xmlns:p14="http://schemas.microsoft.com/office/powerpoint/2010/main" val="25573162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28674" y="1439"/>
            <a:ext cx="4073393" cy="3424646"/>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 y="-8792"/>
            <a:ext cx="4051273" cy="3437793"/>
          </a:xfrm>
          <a:prstGeom prst="rect">
            <a:avLst/>
          </a:prstGeom>
        </p:spPr>
      </p:pic>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58629" y="3422845"/>
            <a:ext cx="4070263" cy="3436785"/>
          </a:xfrm>
          <a:prstGeom prst="rect">
            <a:avLst/>
          </a:prstGeom>
        </p:spPr>
      </p:pic>
      <p:sp>
        <p:nvSpPr>
          <p:cNvPr id="15" name="Text Placeholder 14"/>
          <p:cNvSpPr>
            <a:spLocks noGrp="1"/>
          </p:cNvSpPr>
          <p:nvPr>
            <p:ph type="body" sz="quarter" idx="10"/>
          </p:nvPr>
        </p:nvSpPr>
        <p:spPr>
          <a:xfrm>
            <a:off x="573076" y="5657850"/>
            <a:ext cx="2905125" cy="495300"/>
          </a:xfrm>
          <a:prstGeom prst="rect">
            <a:avLst/>
          </a:prstGeom>
        </p:spPr>
        <p:txBody>
          <a:bodyPr>
            <a:normAutofit/>
          </a:bodyPr>
          <a:lstStyle>
            <a:lvl1pPr marL="0" indent="0" algn="ctr">
              <a:buNone/>
              <a:defRPr sz="1800">
                <a:solidFill>
                  <a:schemeClr val="bg1"/>
                </a:solidFill>
                <a:latin typeface="Franklin Gothic Medium" panose="020B0603020102020204" pitchFamily="34" charset="0"/>
              </a:defRPr>
            </a:lvl1pPr>
          </a:lstStyle>
          <a:p>
            <a:pPr lvl="0"/>
            <a:endParaRPr lang="en-US" dirty="0"/>
          </a:p>
        </p:txBody>
      </p:sp>
      <p:sp>
        <p:nvSpPr>
          <p:cNvPr id="16" name="Text Placeholder 14"/>
          <p:cNvSpPr>
            <a:spLocks noGrp="1"/>
          </p:cNvSpPr>
          <p:nvPr>
            <p:ph type="body" sz="quarter" idx="11"/>
          </p:nvPr>
        </p:nvSpPr>
        <p:spPr>
          <a:xfrm>
            <a:off x="4637412" y="2263746"/>
            <a:ext cx="2905125" cy="495300"/>
          </a:xfrm>
          <a:prstGeom prst="rect">
            <a:avLst/>
          </a:prstGeom>
        </p:spPr>
        <p:txBody>
          <a:bodyPr>
            <a:normAutofit/>
          </a:bodyPr>
          <a:lstStyle>
            <a:lvl1pPr marL="0" indent="0" algn="ctr">
              <a:buNone/>
              <a:defRPr sz="1800">
                <a:solidFill>
                  <a:schemeClr val="bg1"/>
                </a:solidFill>
                <a:latin typeface="Franklin Gothic Medium" panose="020B0603020102020204" pitchFamily="34" charset="0"/>
              </a:defRPr>
            </a:lvl1pPr>
          </a:lstStyle>
          <a:p>
            <a:pPr lvl="0"/>
            <a:endParaRPr lang="en-US" dirty="0"/>
          </a:p>
        </p:txBody>
      </p:sp>
      <p:sp>
        <p:nvSpPr>
          <p:cNvPr id="17" name="Text Placeholder 14"/>
          <p:cNvSpPr>
            <a:spLocks noGrp="1"/>
          </p:cNvSpPr>
          <p:nvPr>
            <p:ph type="body" sz="quarter" idx="12"/>
          </p:nvPr>
        </p:nvSpPr>
        <p:spPr>
          <a:xfrm>
            <a:off x="8707883" y="5657850"/>
            <a:ext cx="2905125" cy="495300"/>
          </a:xfrm>
          <a:prstGeom prst="rect">
            <a:avLst/>
          </a:prstGeom>
        </p:spPr>
        <p:txBody>
          <a:bodyPr>
            <a:normAutofit/>
          </a:bodyPr>
          <a:lstStyle>
            <a:lvl1pPr marL="0" indent="0" algn="ctr">
              <a:buNone/>
              <a:defRPr sz="1800">
                <a:solidFill>
                  <a:schemeClr val="bg1"/>
                </a:solidFill>
                <a:latin typeface="Franklin Gothic Medium" panose="020B0603020102020204" pitchFamily="34" charset="0"/>
              </a:defRPr>
            </a:lvl1pPr>
          </a:lstStyle>
          <a:p>
            <a:pPr lvl="0"/>
            <a:endParaRPr lang="en-US" dirty="0"/>
          </a:p>
        </p:txBody>
      </p:sp>
      <p:sp>
        <p:nvSpPr>
          <p:cNvPr id="19" name="Picture Placeholder 18"/>
          <p:cNvSpPr>
            <a:spLocks noGrp="1"/>
          </p:cNvSpPr>
          <p:nvPr>
            <p:ph type="pic" sz="quarter" idx="13"/>
          </p:nvPr>
        </p:nvSpPr>
        <p:spPr>
          <a:xfrm>
            <a:off x="1431912" y="4213227"/>
            <a:ext cx="1187451" cy="1076325"/>
          </a:xfrm>
          <a:prstGeom prst="rect">
            <a:avLst/>
          </a:prstGeom>
        </p:spPr>
        <p:txBody>
          <a:bodyPr>
            <a:normAutofit/>
          </a:bodyPr>
          <a:lstStyle>
            <a:lvl1pPr marL="0" indent="0" algn="ctr">
              <a:buNone/>
              <a:defRPr sz="1050"/>
            </a:lvl1pPr>
          </a:lstStyle>
          <a:p>
            <a:endParaRPr lang="en-US" dirty="0"/>
          </a:p>
        </p:txBody>
      </p:sp>
      <p:sp>
        <p:nvSpPr>
          <p:cNvPr id="20" name="Picture Placeholder 18"/>
          <p:cNvSpPr>
            <a:spLocks noGrp="1"/>
          </p:cNvSpPr>
          <p:nvPr>
            <p:ph type="pic" sz="quarter" idx="14"/>
          </p:nvPr>
        </p:nvSpPr>
        <p:spPr>
          <a:xfrm>
            <a:off x="5496248" y="855524"/>
            <a:ext cx="1187451" cy="1076325"/>
          </a:xfrm>
          <a:prstGeom prst="rect">
            <a:avLst/>
          </a:prstGeom>
        </p:spPr>
        <p:txBody>
          <a:bodyPr>
            <a:normAutofit/>
          </a:bodyPr>
          <a:lstStyle>
            <a:lvl1pPr marL="0" indent="0" algn="ctr">
              <a:buNone/>
              <a:defRPr sz="1050"/>
            </a:lvl1pPr>
          </a:lstStyle>
          <a:p>
            <a:endParaRPr lang="en-US" dirty="0"/>
          </a:p>
        </p:txBody>
      </p:sp>
      <p:sp>
        <p:nvSpPr>
          <p:cNvPr id="21" name="Picture Placeholder 18"/>
          <p:cNvSpPr>
            <a:spLocks noGrp="1"/>
          </p:cNvSpPr>
          <p:nvPr>
            <p:ph type="pic" sz="quarter" idx="15"/>
          </p:nvPr>
        </p:nvSpPr>
        <p:spPr>
          <a:xfrm>
            <a:off x="9566719" y="4213227"/>
            <a:ext cx="1187451" cy="1076325"/>
          </a:xfrm>
          <a:prstGeom prst="rect">
            <a:avLst/>
          </a:prstGeom>
        </p:spPr>
        <p:txBody>
          <a:bodyPr>
            <a:normAutofit/>
          </a:bodyPr>
          <a:lstStyle>
            <a:lvl1pPr marL="0" indent="0" algn="ctr">
              <a:buNone/>
              <a:defRPr sz="1050"/>
            </a:lvl1pPr>
          </a:lstStyle>
          <a:p>
            <a:endParaRPr lang="en-US" dirty="0"/>
          </a:p>
        </p:txBody>
      </p:sp>
    </p:spTree>
    <p:extLst>
      <p:ext uri="{BB962C8B-B14F-4D97-AF65-F5344CB8AC3E}">
        <p14:creationId xmlns:p14="http://schemas.microsoft.com/office/powerpoint/2010/main" val="29568213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B7339AD-B157-FA43-A0D3-35C110D4C4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3" y="6097245"/>
            <a:ext cx="1172039" cy="608667"/>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t="-1"/>
          <a:stretch/>
        </p:blipFill>
        <p:spPr>
          <a:xfrm>
            <a:off x="0" y="0"/>
            <a:ext cx="6093125" cy="334301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3125" y="2"/>
            <a:ext cx="6098875" cy="3338423"/>
          </a:xfrm>
          <a:prstGeom prst="rect">
            <a:avLst/>
          </a:prstGeom>
        </p:spPr>
      </p:pic>
      <p:cxnSp>
        <p:nvCxnSpPr>
          <p:cNvPr id="8" name="Straight Connector 7">
            <a:extLst>
              <a:ext uri="{FF2B5EF4-FFF2-40B4-BE49-F238E27FC236}">
                <a16:creationId xmlns:a16="http://schemas.microsoft.com/office/drawing/2014/main" id="{BE1116BD-28A8-4C46-8428-8026DA78747C}"/>
              </a:ext>
            </a:extLst>
          </p:cNvPr>
          <p:cNvCxnSpPr>
            <a:cxnSpLocks/>
          </p:cNvCxnSpPr>
          <p:nvPr userDrawn="1"/>
        </p:nvCxnSpPr>
        <p:spPr>
          <a:xfrm>
            <a:off x="575011" y="3844631"/>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userDrawn="1"/>
        </p:nvGrpSpPr>
        <p:grpSpPr>
          <a:xfrm>
            <a:off x="5819615" y="3609235"/>
            <a:ext cx="514773" cy="514773"/>
            <a:chOff x="6263996" y="3489589"/>
            <a:chExt cx="514773" cy="514773"/>
          </a:xfrm>
        </p:grpSpPr>
        <p:sp>
          <p:nvSpPr>
            <p:cNvPr id="10" name="Teardrop 9">
              <a:extLst>
                <a:ext uri="{FF2B5EF4-FFF2-40B4-BE49-F238E27FC236}">
                  <a16:creationId xmlns:a16="http://schemas.microsoft.com/office/drawing/2014/main" id="{A7D096A9-0B0B-B144-A403-9B030986D811}"/>
                </a:ext>
              </a:extLst>
            </p:cNvPr>
            <p:cNvSpPr/>
            <p:nvPr/>
          </p:nvSpPr>
          <p:spPr>
            <a:xfrm>
              <a:off x="6263996" y="3489589"/>
              <a:ext cx="514773" cy="514773"/>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2782" y="3518375"/>
              <a:ext cx="457200" cy="457200"/>
            </a:xfrm>
            <a:prstGeom prst="rect">
              <a:avLst/>
            </a:prstGeom>
          </p:spPr>
        </p:pic>
      </p:grpSp>
      <p:grpSp>
        <p:nvGrpSpPr>
          <p:cNvPr id="12" name="Group 11"/>
          <p:cNvGrpSpPr/>
          <p:nvPr userDrawn="1"/>
        </p:nvGrpSpPr>
        <p:grpSpPr>
          <a:xfrm>
            <a:off x="5819615" y="5071535"/>
            <a:ext cx="514773" cy="514773"/>
            <a:chOff x="6263996" y="5326808"/>
            <a:chExt cx="514773" cy="514773"/>
          </a:xfrm>
        </p:grpSpPr>
        <p:sp>
          <p:nvSpPr>
            <p:cNvPr id="13" name="Teardrop 12">
              <a:extLst>
                <a:ext uri="{FF2B5EF4-FFF2-40B4-BE49-F238E27FC236}">
                  <a16:creationId xmlns:a16="http://schemas.microsoft.com/office/drawing/2014/main" id="{99F822B1-5A64-194A-9D83-0131A084504B}"/>
                </a:ext>
              </a:extLst>
            </p:cNvPr>
            <p:cNvSpPr/>
            <p:nvPr/>
          </p:nvSpPr>
          <p:spPr>
            <a:xfrm>
              <a:off x="6263996" y="5326808"/>
              <a:ext cx="514773" cy="514773"/>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2782" y="5355594"/>
              <a:ext cx="457200" cy="457200"/>
            </a:xfrm>
            <a:prstGeom prst="rect">
              <a:avLst/>
            </a:prstGeom>
          </p:spPr>
        </p:pic>
      </p:grpSp>
      <p:sp>
        <p:nvSpPr>
          <p:cNvPr id="16" name="Text Placeholder 15"/>
          <p:cNvSpPr>
            <a:spLocks noGrp="1"/>
          </p:cNvSpPr>
          <p:nvPr>
            <p:ph type="body" sz="quarter" idx="10"/>
          </p:nvPr>
        </p:nvSpPr>
        <p:spPr>
          <a:xfrm>
            <a:off x="574676" y="4094163"/>
            <a:ext cx="4151313" cy="1719262"/>
          </a:xfrm>
          <a:prstGeom prst="rect">
            <a:avLst/>
          </a:prstGeom>
        </p:spPr>
        <p:txBody>
          <a:bodyPr>
            <a:normAutofit/>
          </a:bodyPr>
          <a:lstStyle>
            <a:lvl1pPr marL="0" indent="0">
              <a:lnSpc>
                <a:spcPts val="2250"/>
              </a:lnSpc>
              <a:spcBef>
                <a:spcPts val="0"/>
              </a:spcBef>
              <a:buNone/>
              <a:defRPr sz="1800">
                <a:solidFill>
                  <a:schemeClr val="tx1"/>
                </a:solidFill>
                <a:latin typeface="Garamond" panose="02020404030301010803" pitchFamily="18" charset="0"/>
              </a:defRPr>
            </a:lvl1pPr>
          </a:lstStyle>
          <a:p>
            <a:pPr lvl="0"/>
            <a:endParaRPr lang="en-US" dirty="0"/>
          </a:p>
        </p:txBody>
      </p:sp>
      <p:sp>
        <p:nvSpPr>
          <p:cNvPr id="18" name="Text Placeholder 17"/>
          <p:cNvSpPr>
            <a:spLocks noGrp="1"/>
          </p:cNvSpPr>
          <p:nvPr>
            <p:ph type="body" sz="quarter" idx="11"/>
          </p:nvPr>
        </p:nvSpPr>
        <p:spPr>
          <a:xfrm>
            <a:off x="6469180" y="3609977"/>
            <a:ext cx="4743451" cy="346075"/>
          </a:xfrm>
          <a:prstGeom prst="rect">
            <a:avLst/>
          </a:prstGeom>
        </p:spPr>
        <p:txBody>
          <a:bodyPr>
            <a:noAutofit/>
          </a:bodyPr>
          <a:lstStyle>
            <a:lvl1pPr marL="0" indent="0">
              <a:buNone/>
              <a:defRPr sz="1800">
                <a:solidFill>
                  <a:srgbClr val="006EB7"/>
                </a:solidFill>
                <a:latin typeface="Franklin Gothic Medium" panose="020B0603020102020204" pitchFamily="34" charset="0"/>
              </a:defRPr>
            </a:lvl1pPr>
          </a:lstStyle>
          <a:p>
            <a:pPr lvl="0"/>
            <a:endParaRPr lang="en-US" dirty="0"/>
          </a:p>
        </p:txBody>
      </p:sp>
      <p:sp>
        <p:nvSpPr>
          <p:cNvPr id="23" name="Text Placeholder 22"/>
          <p:cNvSpPr>
            <a:spLocks noGrp="1"/>
          </p:cNvSpPr>
          <p:nvPr>
            <p:ph type="body" sz="quarter" idx="12"/>
          </p:nvPr>
        </p:nvSpPr>
        <p:spPr>
          <a:xfrm>
            <a:off x="6469181" y="4034343"/>
            <a:ext cx="4745736" cy="708025"/>
          </a:xfrm>
          <a:prstGeom prst="rect">
            <a:avLst/>
          </a:prstGeom>
        </p:spPr>
        <p:txBody>
          <a:bodyPr>
            <a:normAutofit/>
          </a:bodyPr>
          <a:lstStyle>
            <a:lvl1pPr marL="0" indent="0">
              <a:buNone/>
              <a:defRPr sz="1350">
                <a:latin typeface="Franklin Gothic Book" panose="020B0503020102020204" pitchFamily="34" charset="0"/>
              </a:defRPr>
            </a:lvl1pPr>
          </a:lstStyle>
          <a:p>
            <a:pPr lvl="0"/>
            <a:endParaRPr lang="en-US" dirty="0"/>
          </a:p>
        </p:txBody>
      </p:sp>
      <p:sp>
        <p:nvSpPr>
          <p:cNvPr id="24" name="Text Placeholder 17"/>
          <p:cNvSpPr>
            <a:spLocks noGrp="1"/>
          </p:cNvSpPr>
          <p:nvPr>
            <p:ph type="body" sz="quarter" idx="13"/>
          </p:nvPr>
        </p:nvSpPr>
        <p:spPr>
          <a:xfrm>
            <a:off x="6469180" y="5069881"/>
            <a:ext cx="4743451" cy="346075"/>
          </a:xfrm>
          <a:prstGeom prst="rect">
            <a:avLst/>
          </a:prstGeom>
        </p:spPr>
        <p:txBody>
          <a:bodyPr>
            <a:noAutofit/>
          </a:bodyPr>
          <a:lstStyle>
            <a:lvl1pPr marL="0" indent="0">
              <a:buNone/>
              <a:defRPr sz="1800">
                <a:solidFill>
                  <a:srgbClr val="006EB7"/>
                </a:solidFill>
                <a:latin typeface="Franklin Gothic Medium" panose="020B0603020102020204" pitchFamily="34" charset="0"/>
              </a:defRPr>
            </a:lvl1pPr>
          </a:lstStyle>
          <a:p>
            <a:pPr lvl="0"/>
            <a:endParaRPr lang="en-US" dirty="0"/>
          </a:p>
        </p:txBody>
      </p:sp>
      <p:sp>
        <p:nvSpPr>
          <p:cNvPr id="25" name="Text Placeholder 22"/>
          <p:cNvSpPr>
            <a:spLocks noGrp="1"/>
          </p:cNvSpPr>
          <p:nvPr>
            <p:ph type="body" sz="quarter" idx="14"/>
          </p:nvPr>
        </p:nvSpPr>
        <p:spPr>
          <a:xfrm>
            <a:off x="6469181" y="5494247"/>
            <a:ext cx="4745736" cy="708025"/>
          </a:xfrm>
          <a:prstGeom prst="rect">
            <a:avLst/>
          </a:prstGeom>
        </p:spPr>
        <p:txBody>
          <a:bodyPr>
            <a:normAutofit/>
          </a:bodyPr>
          <a:lstStyle>
            <a:lvl1pPr marL="0" indent="0">
              <a:buNone/>
              <a:defRPr sz="1350">
                <a:latin typeface="Franklin Gothic Book" panose="020B0503020102020204" pitchFamily="34" charset="0"/>
              </a:defRPr>
            </a:lvl1pPr>
          </a:lstStyle>
          <a:p>
            <a:pPr lvl="0"/>
            <a:endParaRPr lang="en-US" dirty="0"/>
          </a:p>
        </p:txBody>
      </p:sp>
    </p:spTree>
    <p:extLst>
      <p:ext uri="{BB962C8B-B14F-4D97-AF65-F5344CB8AC3E}">
        <p14:creationId xmlns:p14="http://schemas.microsoft.com/office/powerpoint/2010/main" val="2515435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Master Pag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8733" y="2082802"/>
            <a:ext cx="11286067" cy="3977305"/>
          </a:xfrm>
        </p:spPr>
        <p:txBody>
          <a:bodyPr/>
          <a:lstStyle>
            <a:lvl1pPr>
              <a:buClr>
                <a:schemeClr val="accent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1"/>
          </p:nvPr>
        </p:nvSpPr>
        <p:spPr>
          <a:xfrm>
            <a:off x="448733" y="389468"/>
            <a:ext cx="11286067" cy="1464733"/>
          </a:xfrm>
        </p:spPr>
        <p:txBody>
          <a:bodyPr anchor="ctr"/>
          <a:lstStyle>
            <a:lvl1pPr marL="0" indent="0" algn="ctr">
              <a:buFontTx/>
              <a:buNone/>
              <a:defRPr sz="3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4" name="Picture 3">
            <a:extLst>
              <a:ext uri="{FF2B5EF4-FFF2-40B4-BE49-F238E27FC236}">
                <a16:creationId xmlns:a16="http://schemas.microsoft.com/office/drawing/2014/main" id="{AB7339AD-B157-FA43-A0D3-35C110D4C4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3" y="6097245"/>
            <a:ext cx="1172039" cy="608667"/>
          </a:xfrm>
          <a:prstGeom prst="rect">
            <a:avLst/>
          </a:prstGeom>
        </p:spPr>
      </p:pic>
    </p:spTree>
    <p:extLst>
      <p:ext uri="{BB962C8B-B14F-4D97-AF65-F5344CB8AC3E}">
        <p14:creationId xmlns:p14="http://schemas.microsoft.com/office/powerpoint/2010/main" val="1562471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SHP PP template no words-01-min.jpg"/>
          <p:cNvPicPr>
            <a:picLocks noChangeAspect="1"/>
          </p:cNvPicPr>
          <p:nvPr userDrawn="1"/>
        </p:nvPicPr>
        <p:blipFill>
          <a:blip r:embed="rId2" cstate="print"/>
          <a:stretch>
            <a:fillRect/>
          </a:stretch>
        </p:blipFill>
        <p:spPr>
          <a:xfrm>
            <a:off x="0" y="0"/>
            <a:ext cx="12192000" cy="6858000"/>
          </a:xfrm>
          <a:prstGeom prst="rect">
            <a:avLst/>
          </a:prstGeom>
        </p:spPr>
      </p:pic>
      <p:sp>
        <p:nvSpPr>
          <p:cNvPr id="8" name="Title 1"/>
          <p:cNvSpPr>
            <a:spLocks noGrp="1"/>
          </p:cNvSpPr>
          <p:nvPr>
            <p:ph type="ctrTitle" hasCustomPrompt="1"/>
          </p:nvPr>
        </p:nvSpPr>
        <p:spPr>
          <a:xfrm>
            <a:off x="2032000" y="2130426"/>
            <a:ext cx="8940800" cy="1470025"/>
          </a:xfrm>
        </p:spPr>
        <p:txBody>
          <a:bodyPr>
            <a:noAutofit/>
          </a:bodyPr>
          <a:lstStyle>
            <a:lvl1pPr>
              <a:defRPr sz="5400" b="1">
                <a:solidFill>
                  <a:srgbClr val="BAE3F7"/>
                </a:solidFill>
              </a:defRPr>
            </a:lvl1pPr>
          </a:lstStyle>
          <a:p>
            <a:r>
              <a:rPr lang="en-US" dirty="0"/>
              <a:t>CLICK TO EDIT MASTER TITLE STYLE</a:t>
            </a:r>
          </a:p>
        </p:txBody>
      </p:sp>
      <p:sp>
        <p:nvSpPr>
          <p:cNvPr id="9" name="Subtitle 2"/>
          <p:cNvSpPr>
            <a:spLocks noGrp="1"/>
          </p:cNvSpPr>
          <p:nvPr>
            <p:ph type="subTitle" idx="1"/>
          </p:nvPr>
        </p:nvSpPr>
        <p:spPr>
          <a:xfrm>
            <a:off x="2032000" y="3886200"/>
            <a:ext cx="8534400" cy="1752600"/>
          </a:xfrm>
        </p:spPr>
        <p:txBody>
          <a:bodyPr/>
          <a:lstStyle>
            <a:lvl1pPr marL="0" indent="0" algn="l">
              <a:buNone/>
              <a:defRPr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5237707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09600" y="6264276"/>
            <a:ext cx="2844800" cy="365125"/>
          </a:xfrm>
        </p:spPr>
        <p:txBody>
          <a:bodyPr/>
          <a:lstStyle/>
          <a:p>
            <a:fld id="{5709DE64-BED2-4487-B404-63453A86365D}" type="slidenum">
              <a:rPr lang="en-US" smtClean="0"/>
              <a:pPr/>
              <a:t>‹#›</a:t>
            </a:fld>
            <a:endParaRPr lang="en-US"/>
          </a:p>
        </p:txBody>
      </p:sp>
    </p:spTree>
    <p:extLst>
      <p:ext uri="{BB962C8B-B14F-4D97-AF65-F5344CB8AC3E}">
        <p14:creationId xmlns:p14="http://schemas.microsoft.com/office/powerpoint/2010/main" val="30145374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090988"/>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590801"/>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186288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609600" y="6264276"/>
            <a:ext cx="2844800" cy="365125"/>
          </a:xfrm>
        </p:spPr>
        <p:txBody>
          <a:bodyPr/>
          <a:lstStyle/>
          <a:p>
            <a:fld id="{5709DE64-BED2-4487-B404-63453A86365D}" type="slidenum">
              <a:rPr lang="en-US" smtClean="0"/>
              <a:pPr/>
              <a:t>‹#›</a:t>
            </a:fld>
            <a:endParaRPr lang="en-US"/>
          </a:p>
        </p:txBody>
      </p:sp>
    </p:spTree>
    <p:extLst>
      <p:ext uri="{BB962C8B-B14F-4D97-AF65-F5344CB8AC3E}">
        <p14:creationId xmlns:p14="http://schemas.microsoft.com/office/powerpoint/2010/main" val="42763564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609600" y="6264276"/>
            <a:ext cx="2844800" cy="365125"/>
          </a:xfrm>
        </p:spPr>
        <p:txBody>
          <a:bodyPr/>
          <a:lstStyle/>
          <a:p>
            <a:fld id="{5709DE64-BED2-4487-B404-63453A86365D}" type="slidenum">
              <a:rPr lang="en-US" smtClean="0"/>
              <a:pPr/>
              <a:t>‹#›</a:t>
            </a:fld>
            <a:endParaRPr lang="en-US"/>
          </a:p>
        </p:txBody>
      </p:sp>
    </p:spTree>
    <p:extLst>
      <p:ext uri="{BB962C8B-B14F-4D97-AF65-F5344CB8AC3E}">
        <p14:creationId xmlns:p14="http://schemas.microsoft.com/office/powerpoint/2010/main" val="27988071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09600" y="6264276"/>
            <a:ext cx="2844800" cy="365125"/>
          </a:xfrm>
        </p:spPr>
        <p:txBody>
          <a:bodyPr/>
          <a:lstStyle/>
          <a:p>
            <a:fld id="{5709DE64-BED2-4487-B404-63453A86365D}" type="slidenum">
              <a:rPr lang="en-US" smtClean="0"/>
              <a:pPr/>
              <a:t>‹#›</a:t>
            </a:fld>
            <a:endParaRPr lang="en-US"/>
          </a:p>
        </p:txBody>
      </p:sp>
    </p:spTree>
    <p:extLst>
      <p:ext uri="{BB962C8B-B14F-4D97-AF65-F5344CB8AC3E}">
        <p14:creationId xmlns:p14="http://schemas.microsoft.com/office/powerpoint/2010/main" val="11192389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09600" y="6264276"/>
            <a:ext cx="2844800" cy="365125"/>
          </a:xfrm>
        </p:spPr>
        <p:txBody>
          <a:bodyPr/>
          <a:lstStyle/>
          <a:p>
            <a:fld id="{5709DE64-BED2-4487-B404-63453A86365D}" type="slidenum">
              <a:rPr lang="en-US" smtClean="0"/>
              <a:pPr/>
              <a:t>‹#›</a:t>
            </a:fld>
            <a:endParaRPr lang="en-US"/>
          </a:p>
        </p:txBody>
      </p:sp>
    </p:spTree>
    <p:extLst>
      <p:ext uri="{BB962C8B-B14F-4D97-AF65-F5344CB8AC3E}">
        <p14:creationId xmlns:p14="http://schemas.microsoft.com/office/powerpoint/2010/main" val="3754330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sp>
        <p:nvSpPr>
          <p:cNvPr id="6" name="Rectangle 5">
            <a:extLst>
              <a:ext uri="{FF2B5EF4-FFF2-40B4-BE49-F238E27FC236}">
                <a16:creationId xmlns:a16="http://schemas.microsoft.com/office/drawing/2014/main" id="{B4693F2B-ED5F-5245-82BF-5AA413C34069}"/>
              </a:ext>
            </a:extLst>
          </p:cNvPr>
          <p:cNvSpPr/>
          <p:nvPr userDrawn="1"/>
        </p:nvSpPr>
        <p:spPr>
          <a:xfrm>
            <a:off x="5110370" y="1366174"/>
            <a:ext cx="7081629" cy="2460616"/>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7" name="Picture 6" descr="A picture containing person, indoor, woman&#10;&#10;Description automatically generated">
            <a:extLst>
              <a:ext uri="{FF2B5EF4-FFF2-40B4-BE49-F238E27FC236}">
                <a16:creationId xmlns:a16="http://schemas.microsoft.com/office/drawing/2014/main" id="{18120A01-91B3-9A49-B263-BF6CD12AB3C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366174"/>
            <a:ext cx="5110371" cy="2460616"/>
          </a:xfrm>
          <a:prstGeom prst="rect">
            <a:avLst/>
          </a:prstGeom>
        </p:spPr>
      </p:pic>
      <p:cxnSp>
        <p:nvCxnSpPr>
          <p:cNvPr id="10" name="Straight Connector 9">
            <a:extLst>
              <a:ext uri="{FF2B5EF4-FFF2-40B4-BE49-F238E27FC236}">
                <a16:creationId xmlns:a16="http://schemas.microsoft.com/office/drawing/2014/main" id="{28FBDFB3-53AD-9346-B195-E96FFE43C251}"/>
              </a:ext>
            </a:extLst>
          </p:cNvPr>
          <p:cNvCxnSpPr>
            <a:cxnSpLocks/>
          </p:cNvCxnSpPr>
          <p:nvPr userDrawn="1"/>
        </p:nvCxnSpPr>
        <p:spPr>
          <a:xfrm>
            <a:off x="1594884" y="4429322"/>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6AD115F-3F0F-FB42-B34D-83FE52A487D5}"/>
              </a:ext>
            </a:extLst>
          </p:cNvPr>
          <p:cNvSpPr/>
          <p:nvPr userDrawn="1"/>
        </p:nvSpPr>
        <p:spPr>
          <a:xfrm>
            <a:off x="-1" y="1366175"/>
            <a:ext cx="5110369" cy="2460616"/>
          </a:xfrm>
          <a:prstGeom prst="rect">
            <a:avLst/>
          </a:prstGeom>
          <a:solidFill>
            <a:srgbClr val="1963A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0"/>
          </p:nvPr>
        </p:nvSpPr>
        <p:spPr>
          <a:xfrm>
            <a:off x="510363" y="616463"/>
            <a:ext cx="10628836" cy="6318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8" name="Text Placeholder 17"/>
          <p:cNvSpPr>
            <a:spLocks noGrp="1"/>
          </p:cNvSpPr>
          <p:nvPr>
            <p:ph type="body" sz="quarter" idx="11"/>
          </p:nvPr>
        </p:nvSpPr>
        <p:spPr>
          <a:xfrm>
            <a:off x="5716588" y="1803400"/>
            <a:ext cx="5422900" cy="1503363"/>
          </a:xfrm>
          <a:prstGeom prst="rect">
            <a:avLst/>
          </a:prstGeom>
        </p:spPr>
        <p:txBody>
          <a:bodyPr anchor="ctr">
            <a:normAutofit/>
          </a:bodyPr>
          <a:lstStyle>
            <a:lvl1pPr marL="0" indent="0" algn="ctr">
              <a:buNone/>
              <a:defRPr sz="2400">
                <a:solidFill>
                  <a:schemeClr val="bg1"/>
                </a:solidFill>
                <a:latin typeface="Garamond" panose="02020404030301010803" pitchFamily="18" charset="0"/>
              </a:defRPr>
            </a:lvl1pPr>
          </a:lstStyle>
          <a:p>
            <a:pPr lvl="0"/>
            <a:r>
              <a:rPr lang="en-US" smtClean="0"/>
              <a:t>Edit Master text styles</a:t>
            </a:r>
          </a:p>
        </p:txBody>
      </p:sp>
      <p:sp>
        <p:nvSpPr>
          <p:cNvPr id="20" name="Text Placeholder 19"/>
          <p:cNvSpPr>
            <a:spLocks noGrp="1"/>
          </p:cNvSpPr>
          <p:nvPr>
            <p:ph type="body" sz="quarter" idx="12"/>
          </p:nvPr>
        </p:nvSpPr>
        <p:spPr>
          <a:xfrm>
            <a:off x="1605959" y="4482230"/>
            <a:ext cx="6820194" cy="354883"/>
          </a:xfrm>
          <a:prstGeom prst="rect">
            <a:avLst/>
          </a:prstGeom>
        </p:spPr>
        <p:txBody>
          <a:bodyPr>
            <a:noAutofit/>
          </a:bodyPr>
          <a:lstStyle>
            <a:lvl1pPr marL="0" indent="0">
              <a:buNone/>
              <a:defRPr sz="2400">
                <a:latin typeface="Franklin Gothic Medium" panose="020B0603020102020204" pitchFamily="34" charset="0"/>
              </a:defRPr>
            </a:lvl1pPr>
          </a:lstStyle>
          <a:p>
            <a:pPr lvl="0"/>
            <a:r>
              <a:rPr lang="en-US" smtClean="0"/>
              <a:t>Edit Master text styles</a:t>
            </a:r>
          </a:p>
        </p:txBody>
      </p:sp>
      <p:sp>
        <p:nvSpPr>
          <p:cNvPr id="24" name="Text Placeholder 23"/>
          <p:cNvSpPr>
            <a:spLocks noGrp="1"/>
          </p:cNvSpPr>
          <p:nvPr>
            <p:ph type="body" sz="quarter" idx="13"/>
          </p:nvPr>
        </p:nvSpPr>
        <p:spPr>
          <a:xfrm>
            <a:off x="1606550" y="5084763"/>
            <a:ext cx="7502525" cy="1093787"/>
          </a:xfrm>
          <a:prstGeom prst="rect">
            <a:avLst/>
          </a:prstGeom>
        </p:spPr>
        <p:txBody>
          <a:bodyPr numCol="2">
            <a:normAutofit/>
          </a:bodyPr>
          <a:lstStyle>
            <a:lvl1pPr marL="285750" indent="-285750">
              <a:buClr>
                <a:srgbClr val="006EB7"/>
              </a:buClr>
              <a:buFont typeface="Arial" panose="020B0604020202020204" pitchFamily="34" charset="0"/>
              <a:buChar char="•"/>
              <a:defRPr sz="1800">
                <a:latin typeface="Franklin Gothic Book" panose="020B0503020102020204" pitchFamily="34" charset="0"/>
              </a:defRPr>
            </a:lvl1pPr>
          </a:lstStyle>
          <a:p>
            <a:pPr lvl="0"/>
            <a:r>
              <a:rPr lang="en-US" sz="1400" smtClean="0">
                <a:latin typeface="Franklin Gothic Book" panose="020B0503020102020204" pitchFamily="34" charset="0"/>
              </a:rPr>
              <a:t>Edit Master text styles</a:t>
            </a:r>
          </a:p>
          <a:p>
            <a:pPr lvl="1"/>
            <a:r>
              <a:rPr lang="en-US" sz="1400" smtClean="0">
                <a:latin typeface="Franklin Gothic Book" panose="020B0503020102020204" pitchFamily="34" charset="0"/>
              </a:rPr>
              <a:t>Second level</a:t>
            </a:r>
          </a:p>
          <a:p>
            <a:pPr lvl="2"/>
            <a:r>
              <a:rPr lang="en-US" sz="1400" smtClean="0">
                <a:latin typeface="Franklin Gothic Book" panose="020B0503020102020204" pitchFamily="34" charset="0"/>
              </a:rPr>
              <a:t>Third level</a:t>
            </a:r>
          </a:p>
          <a:p>
            <a:pPr lvl="3"/>
            <a:r>
              <a:rPr lang="en-US" sz="1400" smtClean="0">
                <a:latin typeface="Franklin Gothic Book" panose="020B0503020102020204" pitchFamily="34" charset="0"/>
              </a:rPr>
              <a:t>Fourth level</a:t>
            </a:r>
          </a:p>
          <a:p>
            <a:pPr lvl="4"/>
            <a:r>
              <a:rPr lang="en-US" sz="1400" smtClean="0">
                <a:latin typeface="Franklin Gothic Book" panose="020B0503020102020204" pitchFamily="34" charset="0"/>
              </a:rPr>
              <a:t>Fifth level</a:t>
            </a:r>
            <a:endParaRPr lang="en-US" dirty="0"/>
          </a:p>
        </p:txBody>
      </p:sp>
    </p:spTree>
    <p:extLst>
      <p:ext uri="{BB962C8B-B14F-4D97-AF65-F5344CB8AC3E}">
        <p14:creationId xmlns:p14="http://schemas.microsoft.com/office/powerpoint/2010/main" val="690164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609600" y="6264276"/>
            <a:ext cx="2844800" cy="365125"/>
          </a:xfrm>
        </p:spPr>
        <p:txBody>
          <a:bodyPr/>
          <a:lstStyle/>
          <a:p>
            <a:fld id="{5709DE64-BED2-4487-B404-63453A86365D}" type="slidenum">
              <a:rPr lang="en-US" smtClean="0"/>
              <a:pPr/>
              <a:t>‹#›</a:t>
            </a:fld>
            <a:endParaRPr lang="en-US"/>
          </a:p>
        </p:txBody>
      </p:sp>
    </p:spTree>
    <p:extLst>
      <p:ext uri="{BB962C8B-B14F-4D97-AF65-F5344CB8AC3E}">
        <p14:creationId xmlns:p14="http://schemas.microsoft.com/office/powerpoint/2010/main" val="5013591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609600" y="6264276"/>
            <a:ext cx="2844800" cy="365125"/>
          </a:xfrm>
        </p:spPr>
        <p:txBody>
          <a:bodyPr/>
          <a:lstStyle/>
          <a:p>
            <a:fld id="{5709DE64-BED2-4487-B404-63453A86365D}" type="slidenum">
              <a:rPr lang="en-US" smtClean="0"/>
              <a:pPr/>
              <a:t>‹#›</a:t>
            </a:fld>
            <a:endParaRPr lang="en-US"/>
          </a:p>
        </p:txBody>
      </p:sp>
    </p:spTree>
    <p:extLst>
      <p:ext uri="{BB962C8B-B14F-4D97-AF65-F5344CB8AC3E}">
        <p14:creationId xmlns:p14="http://schemas.microsoft.com/office/powerpoint/2010/main" val="29669795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B445A6-7A81-B747-88E5-C54570A8DF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3" y="6097245"/>
            <a:ext cx="1172039" cy="608667"/>
          </a:xfrm>
          <a:prstGeom prst="rect">
            <a:avLst/>
          </a:prstGeom>
        </p:spPr>
      </p:pic>
      <p:sp>
        <p:nvSpPr>
          <p:cNvPr id="8" name="Text Placeholder 6"/>
          <p:cNvSpPr>
            <a:spLocks noGrp="1"/>
          </p:cNvSpPr>
          <p:nvPr>
            <p:ph type="body" sz="quarter" idx="10"/>
          </p:nvPr>
        </p:nvSpPr>
        <p:spPr>
          <a:xfrm>
            <a:off x="512065" y="539497"/>
            <a:ext cx="11108436" cy="923925"/>
          </a:xfrm>
          <a:prstGeom prst="rect">
            <a:avLst/>
          </a:prstGeom>
        </p:spPr>
        <p:txBody>
          <a:bodyPr>
            <a:normAutofit/>
          </a:bodyPr>
          <a:lstStyle>
            <a:lvl1pPr marL="0" indent="0">
              <a:buNone/>
              <a:defRPr sz="3000">
                <a:solidFill>
                  <a:srgbClr val="7F7F7F"/>
                </a:solidFill>
                <a:latin typeface="Franklin Gothic Medium" panose="020B0603020102020204" pitchFamily="34" charset="0"/>
              </a:defRPr>
            </a:lvl1pPr>
          </a:lstStyle>
          <a:p>
            <a:pPr lvl="0"/>
            <a:endParaRPr lang="en-US" dirty="0"/>
          </a:p>
        </p:txBody>
      </p:sp>
      <p:sp>
        <p:nvSpPr>
          <p:cNvPr id="10" name="Text Placeholder 9"/>
          <p:cNvSpPr>
            <a:spLocks noGrp="1"/>
          </p:cNvSpPr>
          <p:nvPr>
            <p:ph type="body" sz="quarter" idx="11"/>
          </p:nvPr>
        </p:nvSpPr>
        <p:spPr>
          <a:xfrm>
            <a:off x="990601" y="1717677"/>
            <a:ext cx="9921875" cy="3871913"/>
          </a:xfrm>
          <a:prstGeom prst="rect">
            <a:avLst/>
          </a:prstGeom>
        </p:spPr>
        <p:txBody>
          <a:bodyPr>
            <a:normAutofit/>
          </a:bodyPr>
          <a:lstStyle>
            <a:lvl1pPr marL="342900" indent="-342900">
              <a:lnSpc>
                <a:spcPct val="100000"/>
              </a:lnSpc>
              <a:spcBef>
                <a:spcPts val="0"/>
              </a:spcBef>
              <a:spcAft>
                <a:spcPts val="900"/>
              </a:spcAft>
              <a:buClr>
                <a:srgbClr val="F47932"/>
              </a:buClr>
              <a:buFont typeface="Arial" panose="020B0604020202020204" pitchFamily="34" charset="0"/>
              <a:buChar char="•"/>
              <a:defRPr sz="2400">
                <a:latin typeface="Franklin Gothic Book" panose="020B0503020102020204" pitchFamily="34" charset="0"/>
              </a:defRPr>
            </a:lvl1pPr>
          </a:lstStyle>
          <a:p>
            <a:pPr lvl="0"/>
            <a:endParaRPr lang="en-US" sz="2400" dirty="0">
              <a:latin typeface="Franklin Gothic Book" panose="020B0503020102020204" pitchFamily="34" charset="0"/>
            </a:endParaRPr>
          </a:p>
          <a:p>
            <a:pPr lvl="0"/>
            <a:endParaRPr lang="en-US" sz="2400" dirty="0">
              <a:latin typeface="Franklin Gothic Book" panose="020B0503020102020204" pitchFamily="34" charset="0"/>
            </a:endParaRPr>
          </a:p>
          <a:p>
            <a:pPr lvl="0"/>
            <a:endParaRPr lang="en-US" sz="2400" dirty="0">
              <a:latin typeface="Franklin Gothic Book" panose="020B0503020102020204" pitchFamily="34" charset="0"/>
            </a:endParaRPr>
          </a:p>
          <a:p>
            <a:pPr lvl="0"/>
            <a:endParaRPr lang="en-US" dirty="0"/>
          </a:p>
        </p:txBody>
      </p:sp>
    </p:spTree>
    <p:extLst>
      <p:ext uri="{BB962C8B-B14F-4D97-AF65-F5344CB8AC3E}">
        <p14:creationId xmlns:p14="http://schemas.microsoft.com/office/powerpoint/2010/main" val="9772666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b="1">
                <a:solidFill>
                  <a:srgbClr val="F2760E"/>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0175486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447800"/>
            <a:ext cx="10972800" cy="1143000"/>
          </a:xfrm>
        </p:spPr>
        <p:txBody>
          <a:bodyPr/>
          <a:lstStyle/>
          <a:p>
            <a:r>
              <a:rPr lang="en-US" dirty="0"/>
              <a:t>CLICK TO EDIT MASTER TITLE STYLE</a:t>
            </a:r>
          </a:p>
        </p:txBody>
      </p:sp>
      <p:sp>
        <p:nvSpPr>
          <p:cNvPr id="3" name="Content Placeholder 2"/>
          <p:cNvSpPr>
            <a:spLocks noGrp="1"/>
          </p:cNvSpPr>
          <p:nvPr>
            <p:ph idx="1"/>
          </p:nvPr>
        </p:nvSpPr>
        <p:spPr>
          <a:xfrm>
            <a:off x="609600" y="2743201"/>
            <a:ext cx="10972800" cy="3382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8E9F0-81E6-4C78-8298-AA02B28F5A0E}" type="slidenum">
              <a:rPr lang="en-US" smtClean="0"/>
              <a:pPr/>
              <a:t>‹#›</a:t>
            </a:fld>
            <a:endParaRPr lang="en-US"/>
          </a:p>
        </p:txBody>
      </p:sp>
    </p:spTree>
    <p:extLst>
      <p:ext uri="{BB962C8B-B14F-4D97-AF65-F5344CB8AC3E}">
        <p14:creationId xmlns:p14="http://schemas.microsoft.com/office/powerpoint/2010/main" val="17241503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078638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219200"/>
            <a:ext cx="10972800" cy="1143000"/>
          </a:xfrm>
        </p:spPr>
        <p:txBody>
          <a:bodyPr/>
          <a:lstStyle/>
          <a:p>
            <a:r>
              <a:rPr lang="en-US" dirty="0"/>
              <a:t>CLICK TO EDIT MASTER TITLE STYLE</a:t>
            </a:r>
          </a:p>
        </p:txBody>
      </p:sp>
      <p:sp>
        <p:nvSpPr>
          <p:cNvPr id="3" name="Content Placeholder 2"/>
          <p:cNvSpPr>
            <a:spLocks noGrp="1"/>
          </p:cNvSpPr>
          <p:nvPr>
            <p:ph sz="half" idx="1"/>
          </p:nvPr>
        </p:nvSpPr>
        <p:spPr>
          <a:xfrm>
            <a:off x="609600" y="2514601"/>
            <a:ext cx="53848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514601"/>
            <a:ext cx="53848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8E9F0-81E6-4C78-8298-AA02B28F5A0E}" type="slidenum">
              <a:rPr lang="en-US" smtClean="0"/>
              <a:pPr/>
              <a:t>‹#›</a:t>
            </a:fld>
            <a:endParaRPr lang="en-US"/>
          </a:p>
        </p:txBody>
      </p:sp>
    </p:spTree>
    <p:extLst>
      <p:ext uri="{BB962C8B-B14F-4D97-AF65-F5344CB8AC3E}">
        <p14:creationId xmlns:p14="http://schemas.microsoft.com/office/powerpoint/2010/main" val="9411398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47763"/>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40823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3200400"/>
            <a:ext cx="5386917" cy="29352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240823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3200400"/>
            <a:ext cx="5389033" cy="2925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0"/>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8E9F0-81E6-4C78-8298-AA02B28F5A0E}" type="slidenum">
              <a:rPr lang="en-US" smtClean="0"/>
              <a:pPr/>
              <a:t>‹#›</a:t>
            </a:fld>
            <a:endParaRPr lang="en-US"/>
          </a:p>
        </p:txBody>
      </p:sp>
    </p:spTree>
    <p:extLst>
      <p:ext uri="{BB962C8B-B14F-4D97-AF65-F5344CB8AC3E}">
        <p14:creationId xmlns:p14="http://schemas.microsoft.com/office/powerpoint/2010/main" val="19641700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524000"/>
            <a:ext cx="10972800" cy="1143000"/>
          </a:xfrm>
        </p:spPr>
        <p:txBody>
          <a:bodyPr/>
          <a:lstStyle/>
          <a:p>
            <a:r>
              <a:rPr lang="en-US" dirty="0"/>
              <a:t>CLICK TO EDIT MASTER TITLE STYLE</a:t>
            </a: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8E9F0-81E6-4C78-8298-AA02B28F5A0E}" type="slidenum">
              <a:rPr lang="en-US" smtClean="0"/>
              <a:pPr/>
              <a:t>‹#›</a:t>
            </a:fld>
            <a:endParaRPr lang="en-US"/>
          </a:p>
        </p:txBody>
      </p:sp>
    </p:spTree>
    <p:extLst>
      <p:ext uri="{BB962C8B-B14F-4D97-AF65-F5344CB8AC3E}">
        <p14:creationId xmlns:p14="http://schemas.microsoft.com/office/powerpoint/2010/main" val="42356821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8E9F0-81E6-4C78-8298-AA02B28F5A0E}" type="slidenum">
              <a:rPr lang="en-US" smtClean="0"/>
              <a:pPr/>
              <a:t>‹#›</a:t>
            </a:fld>
            <a:endParaRPr lang="en-US"/>
          </a:p>
        </p:txBody>
      </p:sp>
    </p:spTree>
    <p:extLst>
      <p:ext uri="{BB962C8B-B14F-4D97-AF65-F5344CB8AC3E}">
        <p14:creationId xmlns:p14="http://schemas.microsoft.com/office/powerpoint/2010/main" val="2692858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sp>
        <p:nvSpPr>
          <p:cNvPr id="7" name="Rectangle 6">
            <a:extLst>
              <a:ext uri="{FF2B5EF4-FFF2-40B4-BE49-F238E27FC236}">
                <a16:creationId xmlns:a16="http://schemas.microsoft.com/office/drawing/2014/main" id="{B4693F2B-ED5F-5245-82BF-5AA413C34069}"/>
              </a:ext>
            </a:extLst>
          </p:cNvPr>
          <p:cNvSpPr/>
          <p:nvPr userDrawn="1"/>
        </p:nvSpPr>
        <p:spPr>
          <a:xfrm>
            <a:off x="0" y="2198692"/>
            <a:ext cx="12191999" cy="2460616"/>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649"/>
              </a:solidFill>
            </a:endParaRPr>
          </a:p>
        </p:txBody>
      </p:sp>
      <p:sp>
        <p:nvSpPr>
          <p:cNvPr id="10" name="Text Placeholder 9"/>
          <p:cNvSpPr>
            <a:spLocks noGrp="1"/>
          </p:cNvSpPr>
          <p:nvPr>
            <p:ph type="body" sz="quarter" idx="10"/>
          </p:nvPr>
        </p:nvSpPr>
        <p:spPr>
          <a:xfrm>
            <a:off x="912812" y="2548731"/>
            <a:ext cx="10366375" cy="1760538"/>
          </a:xfrm>
          <a:prstGeom prst="rect">
            <a:avLst/>
          </a:prstGeom>
        </p:spPr>
        <p:txBody>
          <a:bodyPr wrap="square" anchor="ctr" anchorCtr="1"/>
          <a:lstStyle>
            <a:lvl1pPr marL="0" marR="0" indent="0" algn="ctr" defTabSz="914400" rtl="0" eaLnBrk="1" fontAlgn="auto" latinLnBrk="0" hangingPunct="1">
              <a:lnSpc>
                <a:spcPct val="80000"/>
              </a:lnSpc>
              <a:spcBef>
                <a:spcPts val="0"/>
              </a:spcBef>
              <a:spcAft>
                <a:spcPts val="0"/>
              </a:spcAft>
              <a:buClrTx/>
              <a:buSzTx/>
              <a:buFont typeface="Arial" panose="020B0604020202020204" pitchFamily="34" charset="0"/>
              <a:buNone/>
              <a:tabLst/>
              <a:defRPr sz="2800">
                <a:solidFill>
                  <a:schemeClr val="bg1"/>
                </a:solidFill>
                <a:latin typeface="Garamond" panose="02020404030301010803" pitchFamily="18" charset="0"/>
              </a:defRPr>
            </a:lvl1pPr>
            <a:lvl2pPr>
              <a:defRPr sz="2800"/>
            </a:lvl2pPr>
            <a:lvl3pPr>
              <a:defRPr sz="2400"/>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smtClean="0">
                <a:solidFill>
                  <a:schemeClr val="bg1"/>
                </a:solidFill>
                <a:latin typeface="Garamond" panose="02020404030301010803" pitchFamily="18" charset="0"/>
              </a:rPr>
              <a:t>Edit Master text styles</a:t>
            </a:r>
          </a:p>
        </p:txBody>
      </p:sp>
    </p:spTree>
    <p:extLst>
      <p:ext uri="{BB962C8B-B14F-4D97-AF65-F5344CB8AC3E}">
        <p14:creationId xmlns:p14="http://schemas.microsoft.com/office/powerpoint/2010/main" val="40141126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14287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667001"/>
            <a:ext cx="4011084" cy="3459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8E9F0-81E6-4C78-8298-AA02B28F5A0E}" type="slidenum">
              <a:rPr lang="en-US" smtClean="0"/>
              <a:pPr/>
              <a:t>‹#›</a:t>
            </a:fld>
            <a:endParaRPr lang="en-US"/>
          </a:p>
        </p:txBody>
      </p:sp>
    </p:spTree>
    <p:extLst>
      <p:ext uri="{BB962C8B-B14F-4D97-AF65-F5344CB8AC3E}">
        <p14:creationId xmlns:p14="http://schemas.microsoft.com/office/powerpoint/2010/main" val="145763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1066800"/>
            <a:ext cx="7315200" cy="366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8E9F0-81E6-4C78-8298-AA02B28F5A0E}" type="slidenum">
              <a:rPr lang="en-US" smtClean="0"/>
              <a:pPr/>
              <a:t>‹#›</a:t>
            </a:fld>
            <a:endParaRPr lang="en-US"/>
          </a:p>
        </p:txBody>
      </p:sp>
    </p:spTree>
    <p:extLst>
      <p:ext uri="{BB962C8B-B14F-4D97-AF65-F5344CB8AC3E}">
        <p14:creationId xmlns:p14="http://schemas.microsoft.com/office/powerpoint/2010/main" val="18592229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B445A6-7A81-B747-88E5-C54570A8DF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3" y="6097245"/>
            <a:ext cx="1172039" cy="608667"/>
          </a:xfrm>
          <a:prstGeom prst="rect">
            <a:avLst/>
          </a:prstGeom>
        </p:spPr>
      </p:pic>
      <p:sp>
        <p:nvSpPr>
          <p:cNvPr id="8" name="Text Placeholder 6"/>
          <p:cNvSpPr>
            <a:spLocks noGrp="1"/>
          </p:cNvSpPr>
          <p:nvPr>
            <p:ph type="body" sz="quarter" idx="10"/>
          </p:nvPr>
        </p:nvSpPr>
        <p:spPr>
          <a:xfrm>
            <a:off x="512065" y="539497"/>
            <a:ext cx="11108436" cy="923925"/>
          </a:xfrm>
          <a:prstGeom prst="rect">
            <a:avLst/>
          </a:prstGeom>
        </p:spPr>
        <p:txBody>
          <a:bodyPr>
            <a:normAutofit/>
          </a:bodyPr>
          <a:lstStyle>
            <a:lvl1pPr marL="0" indent="0">
              <a:buNone/>
              <a:defRPr sz="3000">
                <a:solidFill>
                  <a:srgbClr val="7F7F7F"/>
                </a:solidFill>
                <a:latin typeface="Franklin Gothic Medium" panose="020B0603020102020204" pitchFamily="34" charset="0"/>
              </a:defRPr>
            </a:lvl1pPr>
          </a:lstStyle>
          <a:p>
            <a:pPr lvl="0"/>
            <a:endParaRPr lang="en-US" dirty="0"/>
          </a:p>
        </p:txBody>
      </p:sp>
      <p:sp>
        <p:nvSpPr>
          <p:cNvPr id="10" name="Text Placeholder 9"/>
          <p:cNvSpPr>
            <a:spLocks noGrp="1"/>
          </p:cNvSpPr>
          <p:nvPr>
            <p:ph type="body" sz="quarter" idx="11"/>
          </p:nvPr>
        </p:nvSpPr>
        <p:spPr>
          <a:xfrm>
            <a:off x="990601" y="1717677"/>
            <a:ext cx="9921875" cy="3871913"/>
          </a:xfrm>
          <a:prstGeom prst="rect">
            <a:avLst/>
          </a:prstGeom>
        </p:spPr>
        <p:txBody>
          <a:bodyPr>
            <a:normAutofit/>
          </a:bodyPr>
          <a:lstStyle>
            <a:lvl1pPr marL="342900" indent="-342900">
              <a:lnSpc>
                <a:spcPct val="100000"/>
              </a:lnSpc>
              <a:spcBef>
                <a:spcPts val="0"/>
              </a:spcBef>
              <a:spcAft>
                <a:spcPts val="900"/>
              </a:spcAft>
              <a:buClr>
                <a:srgbClr val="F47932"/>
              </a:buClr>
              <a:buFont typeface="Arial" panose="020B0604020202020204" pitchFamily="34" charset="0"/>
              <a:buChar char="•"/>
              <a:defRPr sz="2400">
                <a:latin typeface="Franklin Gothic Book" panose="020B0503020102020204" pitchFamily="34" charset="0"/>
              </a:defRPr>
            </a:lvl1pPr>
          </a:lstStyle>
          <a:p>
            <a:pPr lvl="0"/>
            <a:endParaRPr lang="en-US" sz="2400" dirty="0">
              <a:latin typeface="Franklin Gothic Book" panose="020B0503020102020204" pitchFamily="34" charset="0"/>
            </a:endParaRPr>
          </a:p>
          <a:p>
            <a:pPr lvl="0"/>
            <a:endParaRPr lang="en-US" sz="2400" dirty="0">
              <a:latin typeface="Franklin Gothic Book" panose="020B0503020102020204" pitchFamily="34" charset="0"/>
            </a:endParaRPr>
          </a:p>
          <a:p>
            <a:pPr lvl="0"/>
            <a:endParaRPr lang="en-US" sz="2400" dirty="0">
              <a:latin typeface="Franklin Gothic Book" panose="020B0503020102020204" pitchFamily="34" charset="0"/>
            </a:endParaRPr>
          </a:p>
          <a:p>
            <a:pPr lvl="0"/>
            <a:endParaRPr lang="en-US" dirty="0"/>
          </a:p>
        </p:txBody>
      </p:sp>
    </p:spTree>
    <p:extLst>
      <p:ext uri="{BB962C8B-B14F-4D97-AF65-F5344CB8AC3E}">
        <p14:creationId xmlns:p14="http://schemas.microsoft.com/office/powerpoint/2010/main" val="41444742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60822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251558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216625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088555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712746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766585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92679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12064" y="539496"/>
            <a:ext cx="11108436" cy="923925"/>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16927412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807089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160520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637013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432688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pic>
        <p:nvPicPr>
          <p:cNvPr id="6" name="Picture 5" descr="A group of people standing in front of a crowd posing for the camera&#10;&#10;Description automatically generated">
            <a:extLst>
              <a:ext uri="{FF2B5EF4-FFF2-40B4-BE49-F238E27FC236}">
                <a16:creationId xmlns:a16="http://schemas.microsoft.com/office/drawing/2014/main" id="{AEA88565-126D-0743-B5D7-678AAE3DA8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2"/>
            <a:ext cx="4062335" cy="3429001"/>
          </a:xfrm>
          <a:prstGeom prst="rect">
            <a:avLst/>
          </a:prstGeom>
        </p:spPr>
      </p:pic>
      <p:pic>
        <p:nvPicPr>
          <p:cNvPr id="7" name="Picture 6" descr="A person standing in front of a building&#10;&#10;Description automatically generated">
            <a:extLst>
              <a:ext uri="{FF2B5EF4-FFF2-40B4-BE49-F238E27FC236}">
                <a16:creationId xmlns:a16="http://schemas.microsoft.com/office/drawing/2014/main" id="{6F70D372-C3EF-9641-90EB-4009E6D9C0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2333" y="3429001"/>
            <a:ext cx="4062336" cy="3429001"/>
          </a:xfrm>
          <a:prstGeom prst="rect">
            <a:avLst/>
          </a:prstGeom>
        </p:spPr>
      </p:pic>
      <p:pic>
        <p:nvPicPr>
          <p:cNvPr id="8" name="Picture 7" descr="A picture containing person, indoor, man&#10;&#10;Description automatically generated">
            <a:extLst>
              <a:ext uri="{FF2B5EF4-FFF2-40B4-BE49-F238E27FC236}">
                <a16:creationId xmlns:a16="http://schemas.microsoft.com/office/drawing/2014/main" id="{DEA8811C-4910-1A4B-9AD6-448B076C26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24667" y="-2"/>
            <a:ext cx="4062335" cy="3429000"/>
          </a:xfrm>
          <a:prstGeom prst="rect">
            <a:avLst/>
          </a:prstGeom>
        </p:spPr>
      </p:pic>
      <p:pic>
        <p:nvPicPr>
          <p:cNvPr id="9" name="Picture 8" descr="A person standing in a kitchen&#10;&#10;Description automatically generated">
            <a:extLst>
              <a:ext uri="{FF2B5EF4-FFF2-40B4-BE49-F238E27FC236}">
                <a16:creationId xmlns:a16="http://schemas.microsoft.com/office/drawing/2014/main" id="{6B7CD8DC-217C-1C44-B32F-0DE2625E1AE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428998"/>
            <a:ext cx="4062333" cy="3429002"/>
          </a:xfrm>
          <a:prstGeom prst="rect">
            <a:avLst/>
          </a:prstGeom>
        </p:spPr>
      </p:pic>
      <p:pic>
        <p:nvPicPr>
          <p:cNvPr id="10" name="Picture 9">
            <a:extLst>
              <a:ext uri="{FF2B5EF4-FFF2-40B4-BE49-F238E27FC236}">
                <a16:creationId xmlns:a16="http://schemas.microsoft.com/office/drawing/2014/main" id="{FF1D8869-408B-224C-9D09-E8573BCFCF9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062332" y="-4"/>
            <a:ext cx="4062333" cy="3429002"/>
          </a:xfrm>
          <a:prstGeom prst="rect">
            <a:avLst/>
          </a:prstGeom>
        </p:spPr>
      </p:pic>
      <p:pic>
        <p:nvPicPr>
          <p:cNvPr id="11" name="Picture 10" descr="A person standing in front of a building&#10;&#10;Description automatically generated">
            <a:extLst>
              <a:ext uri="{FF2B5EF4-FFF2-40B4-BE49-F238E27FC236}">
                <a16:creationId xmlns:a16="http://schemas.microsoft.com/office/drawing/2014/main" id="{51A32ABF-6249-6246-9DB8-259929903D65}"/>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8124666" y="3428998"/>
            <a:ext cx="4062332" cy="3429002"/>
          </a:xfrm>
          <a:prstGeom prst="rect">
            <a:avLst/>
          </a:prstGeom>
        </p:spPr>
      </p:pic>
      <p:sp>
        <p:nvSpPr>
          <p:cNvPr id="12" name="Rectangle 11">
            <a:extLst>
              <a:ext uri="{FF2B5EF4-FFF2-40B4-BE49-F238E27FC236}">
                <a16:creationId xmlns:a16="http://schemas.microsoft.com/office/drawing/2014/main" id="{70EDBE86-EEC6-9B49-BAE2-135E3ABE18E1}"/>
              </a:ext>
            </a:extLst>
          </p:cNvPr>
          <p:cNvSpPr/>
          <p:nvPr userDrawn="1"/>
        </p:nvSpPr>
        <p:spPr>
          <a:xfrm>
            <a:off x="0" y="0"/>
            <a:ext cx="12192000" cy="6857998"/>
          </a:xfrm>
          <a:prstGeom prst="rect">
            <a:avLst/>
          </a:prstGeom>
          <a:solidFill>
            <a:srgbClr val="1963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Tree>
    <p:extLst>
      <p:ext uri="{BB962C8B-B14F-4D97-AF65-F5344CB8AC3E}">
        <p14:creationId xmlns:p14="http://schemas.microsoft.com/office/powerpoint/2010/main" val="19875700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person standing in front of a computer&#10;&#10;Description automatically generated">
            <a:extLst>
              <a:ext uri="{FF2B5EF4-FFF2-40B4-BE49-F238E27FC236}">
                <a16:creationId xmlns:a16="http://schemas.microsoft.com/office/drawing/2014/main" id="{AC2D267C-7EDD-CA45-9D75-D975B4474B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2191999" cy="6858000"/>
          </a:xfrm>
          <a:prstGeom prst="rect">
            <a:avLst/>
          </a:prstGeom>
        </p:spPr>
      </p:pic>
      <p:sp>
        <p:nvSpPr>
          <p:cNvPr id="7" name="Rectangle 6">
            <a:extLst>
              <a:ext uri="{FF2B5EF4-FFF2-40B4-BE49-F238E27FC236}">
                <a16:creationId xmlns:a16="http://schemas.microsoft.com/office/drawing/2014/main" id="{07C25EDA-9FF5-544B-A8D5-E9DAB374622E}"/>
              </a:ext>
            </a:extLst>
          </p:cNvPr>
          <p:cNvSpPr/>
          <p:nvPr userDrawn="1"/>
        </p:nvSpPr>
        <p:spPr>
          <a:xfrm>
            <a:off x="5347559" y="1632156"/>
            <a:ext cx="6844443"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035C70CB-3824-5246-88EE-2CE5A4D0027D}"/>
              </a:ext>
            </a:extLst>
          </p:cNvPr>
          <p:cNvSpPr/>
          <p:nvPr userDrawn="1"/>
        </p:nvSpPr>
        <p:spPr>
          <a:xfrm>
            <a:off x="6096002"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15C8CCD7-0AFF-804B-8BEE-2DBF986122D8}"/>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626571" y="4342233"/>
            <a:ext cx="1066695" cy="507167"/>
          </a:xfrm>
          <a:prstGeom prst="rect">
            <a:avLst/>
          </a:prstGeom>
          <a:effectLst/>
        </p:spPr>
      </p:pic>
      <p:cxnSp>
        <p:nvCxnSpPr>
          <p:cNvPr id="10" name="Straight Connector 9">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11" name="Text Placeholder 19"/>
          <p:cNvSpPr>
            <a:spLocks noGrp="1"/>
          </p:cNvSpPr>
          <p:nvPr>
            <p:ph type="body" sz="quarter" idx="10"/>
          </p:nvPr>
        </p:nvSpPr>
        <p:spPr>
          <a:xfrm>
            <a:off x="6096001" y="3187700"/>
            <a:ext cx="5597265" cy="649288"/>
          </a:xfrm>
          <a:prstGeom prst="rect">
            <a:avLst/>
          </a:prstGeom>
        </p:spPr>
        <p:txBody>
          <a:bodyPr anchor="ctr">
            <a:normAutofit/>
          </a:bodyPr>
          <a:lstStyle>
            <a:lvl1pPr marL="0" indent="0" algn="r">
              <a:buNone/>
              <a:defRPr sz="2400">
                <a:solidFill>
                  <a:schemeClr val="bg1"/>
                </a:solidFill>
                <a:latin typeface="Franklin Gothic Medium" panose="020B0603020102020204" pitchFamily="34" charset="0"/>
              </a:defRPr>
            </a:lvl1pPr>
          </a:lstStyle>
          <a:p>
            <a:pPr lvl="0"/>
            <a:endParaRPr lang="en-US" dirty="0"/>
          </a:p>
        </p:txBody>
      </p:sp>
      <p:sp>
        <p:nvSpPr>
          <p:cNvPr id="12" name="Text Placeholder 21"/>
          <p:cNvSpPr>
            <a:spLocks noGrp="1"/>
          </p:cNvSpPr>
          <p:nvPr>
            <p:ph type="body" sz="quarter" idx="11"/>
          </p:nvPr>
        </p:nvSpPr>
        <p:spPr>
          <a:xfrm>
            <a:off x="6096001" y="3836988"/>
            <a:ext cx="5597265" cy="401726"/>
          </a:xfrm>
          <a:prstGeom prst="rect">
            <a:avLst/>
          </a:prstGeom>
        </p:spPr>
        <p:txBody>
          <a:bodyPr>
            <a:noAutofit/>
          </a:bodyPr>
          <a:lstStyle>
            <a:lvl1pPr marL="0" indent="0" algn="r">
              <a:buNone/>
              <a:defRPr sz="1650">
                <a:solidFill>
                  <a:schemeClr val="bg2"/>
                </a:solidFill>
                <a:latin typeface="Franklin Gothic Book" panose="020B0503020102020204" pitchFamily="34" charset="0"/>
              </a:defRPr>
            </a:lvl1pPr>
          </a:lstStyle>
          <a:p>
            <a:pPr lvl="0"/>
            <a:endParaRPr lang="en-US" dirty="0"/>
          </a:p>
        </p:txBody>
      </p:sp>
    </p:spTree>
    <p:extLst>
      <p:ext uri="{BB962C8B-B14F-4D97-AF65-F5344CB8AC3E}">
        <p14:creationId xmlns:p14="http://schemas.microsoft.com/office/powerpoint/2010/main" val="15529348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D82F62-1499-244F-8301-64276244073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2" name="Picture 1"/>
          <p:cNvPicPr>
            <a:picLocks noChangeAspect="1"/>
          </p:cNvPicPr>
          <p:nvPr userDrawn="1"/>
        </p:nvPicPr>
        <p:blipFill>
          <a:blip r:embed="rId3"/>
          <a:stretch>
            <a:fillRect/>
          </a:stretch>
        </p:blipFill>
        <p:spPr>
          <a:xfrm>
            <a:off x="5345601" y="1651384"/>
            <a:ext cx="6846401" cy="4371211"/>
          </a:xfrm>
          <a:prstGeom prst="rect">
            <a:avLst/>
          </a:prstGeom>
        </p:spPr>
      </p:pic>
      <p:pic>
        <p:nvPicPr>
          <p:cNvPr id="15" name="Picture 14">
            <a:extLst>
              <a:ext uri="{FF2B5EF4-FFF2-40B4-BE49-F238E27FC236}">
                <a16:creationId xmlns:a16="http://schemas.microsoft.com/office/drawing/2014/main" id="{15C8CCD7-0AFF-804B-8BEE-2DBF986122D8}"/>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10626571" y="4342233"/>
            <a:ext cx="1066695" cy="507167"/>
          </a:xfrm>
          <a:prstGeom prst="rect">
            <a:avLst/>
          </a:prstGeom>
          <a:effectLst/>
        </p:spPr>
      </p:pic>
      <p:sp>
        <p:nvSpPr>
          <p:cNvPr id="20" name="Text Placeholder 19"/>
          <p:cNvSpPr>
            <a:spLocks noGrp="1"/>
          </p:cNvSpPr>
          <p:nvPr>
            <p:ph type="body" sz="quarter" idx="10"/>
          </p:nvPr>
        </p:nvSpPr>
        <p:spPr>
          <a:xfrm>
            <a:off x="6096001" y="3187700"/>
            <a:ext cx="5597265" cy="649288"/>
          </a:xfrm>
          <a:prstGeom prst="rect">
            <a:avLst/>
          </a:prstGeom>
        </p:spPr>
        <p:txBody>
          <a:bodyPr anchor="ctr">
            <a:normAutofit/>
          </a:bodyPr>
          <a:lstStyle>
            <a:lvl1pPr marL="0" indent="0" algn="r">
              <a:buNone/>
              <a:defRPr sz="2400">
                <a:solidFill>
                  <a:schemeClr val="bg1"/>
                </a:solidFill>
                <a:latin typeface="Franklin Gothic Medium" panose="020B0603020102020204" pitchFamily="34" charset="0"/>
              </a:defRPr>
            </a:lvl1pPr>
          </a:lstStyle>
          <a:p>
            <a:pPr lvl="0"/>
            <a:endParaRPr lang="en-US" dirty="0"/>
          </a:p>
        </p:txBody>
      </p:sp>
      <p:sp>
        <p:nvSpPr>
          <p:cNvPr id="22" name="Text Placeholder 21"/>
          <p:cNvSpPr>
            <a:spLocks noGrp="1"/>
          </p:cNvSpPr>
          <p:nvPr>
            <p:ph type="body" sz="quarter" idx="11"/>
          </p:nvPr>
        </p:nvSpPr>
        <p:spPr>
          <a:xfrm>
            <a:off x="6096001" y="3836988"/>
            <a:ext cx="5597265" cy="401726"/>
          </a:xfrm>
          <a:prstGeom prst="rect">
            <a:avLst/>
          </a:prstGeom>
        </p:spPr>
        <p:txBody>
          <a:bodyPr>
            <a:noAutofit/>
          </a:bodyPr>
          <a:lstStyle>
            <a:lvl1pPr marL="0" indent="0" algn="r">
              <a:buNone/>
              <a:defRPr sz="1650">
                <a:solidFill>
                  <a:schemeClr val="bg2"/>
                </a:solidFill>
                <a:latin typeface="Franklin Gothic Book" panose="020B0503020102020204" pitchFamily="34" charset="0"/>
              </a:defRPr>
            </a:lvl1pPr>
          </a:lstStyle>
          <a:p>
            <a:pPr lvl="0"/>
            <a:endParaRPr lang="en-US" dirty="0"/>
          </a:p>
        </p:txBody>
      </p:sp>
      <p:cxnSp>
        <p:nvCxnSpPr>
          <p:cNvPr id="11" name="Straight Connector 10">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6278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433984"/>
            <a:ext cx="12192001" cy="7291984"/>
          </a:xfrm>
          <a:prstGeom prst="rect">
            <a:avLst/>
          </a:prstGeom>
        </p:spPr>
      </p:pic>
      <p:sp>
        <p:nvSpPr>
          <p:cNvPr id="13" name="Rectangle 12">
            <a:extLst>
              <a:ext uri="{FF2B5EF4-FFF2-40B4-BE49-F238E27FC236}">
                <a16:creationId xmlns:a16="http://schemas.microsoft.com/office/drawing/2014/main" id="{07C25EDA-9FF5-544B-A8D5-E9DAB374622E}"/>
              </a:ext>
            </a:extLst>
          </p:cNvPr>
          <p:cNvSpPr/>
          <p:nvPr userDrawn="1"/>
        </p:nvSpPr>
        <p:spPr>
          <a:xfrm>
            <a:off x="5347559" y="1632156"/>
            <a:ext cx="6844443"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035C70CB-3824-5246-88EE-2CE5A4D0027D}"/>
              </a:ext>
            </a:extLst>
          </p:cNvPr>
          <p:cNvSpPr/>
          <p:nvPr userDrawn="1"/>
        </p:nvSpPr>
        <p:spPr>
          <a:xfrm>
            <a:off x="6096002"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a:extLst>
              <a:ext uri="{FF2B5EF4-FFF2-40B4-BE49-F238E27FC236}">
                <a16:creationId xmlns:a16="http://schemas.microsoft.com/office/drawing/2014/main" id="{15C8CCD7-0AFF-804B-8BEE-2DBF986122D8}"/>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626571" y="4342233"/>
            <a:ext cx="1066695" cy="507167"/>
          </a:xfrm>
          <a:prstGeom prst="rect">
            <a:avLst/>
          </a:prstGeom>
          <a:effectLst/>
        </p:spPr>
      </p:pic>
      <p:cxnSp>
        <p:nvCxnSpPr>
          <p:cNvPr id="16" name="Straight Connector 15">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0"/>
          </p:nvPr>
        </p:nvSpPr>
        <p:spPr>
          <a:xfrm>
            <a:off x="6096001" y="3187700"/>
            <a:ext cx="5597265" cy="649288"/>
          </a:xfrm>
          <a:prstGeom prst="rect">
            <a:avLst/>
          </a:prstGeom>
        </p:spPr>
        <p:txBody>
          <a:bodyPr anchor="ctr">
            <a:normAutofit/>
          </a:bodyPr>
          <a:lstStyle>
            <a:lvl1pPr marL="0" indent="0" algn="r">
              <a:buNone/>
              <a:defRPr sz="2400">
                <a:solidFill>
                  <a:schemeClr val="bg1"/>
                </a:solidFill>
                <a:latin typeface="Franklin Gothic Medium" panose="020B0603020102020204" pitchFamily="34" charset="0"/>
              </a:defRPr>
            </a:lvl1pPr>
          </a:lstStyle>
          <a:p>
            <a:pPr lvl="0"/>
            <a:endParaRPr lang="en-US" dirty="0"/>
          </a:p>
        </p:txBody>
      </p:sp>
      <p:sp>
        <p:nvSpPr>
          <p:cNvPr id="22" name="Text Placeholder 21"/>
          <p:cNvSpPr>
            <a:spLocks noGrp="1"/>
          </p:cNvSpPr>
          <p:nvPr>
            <p:ph type="body" sz="quarter" idx="11"/>
          </p:nvPr>
        </p:nvSpPr>
        <p:spPr>
          <a:xfrm>
            <a:off x="6096001" y="3836988"/>
            <a:ext cx="5597265" cy="401726"/>
          </a:xfrm>
          <a:prstGeom prst="rect">
            <a:avLst/>
          </a:prstGeom>
        </p:spPr>
        <p:txBody>
          <a:bodyPr>
            <a:noAutofit/>
          </a:bodyPr>
          <a:lstStyle>
            <a:lvl1pPr marL="0" indent="0" algn="r">
              <a:buNone/>
              <a:defRPr sz="1650">
                <a:solidFill>
                  <a:schemeClr val="bg2"/>
                </a:solidFill>
                <a:latin typeface="Franklin Gothic Book" panose="020B0503020102020204" pitchFamily="34" charset="0"/>
              </a:defRPr>
            </a:lvl1pPr>
          </a:lstStyle>
          <a:p>
            <a:pPr lvl="0"/>
            <a:endParaRPr lang="en-US" dirty="0"/>
          </a:p>
        </p:txBody>
      </p:sp>
    </p:spTree>
    <p:extLst>
      <p:ext uri="{BB962C8B-B14F-4D97-AF65-F5344CB8AC3E}">
        <p14:creationId xmlns:p14="http://schemas.microsoft.com/office/powerpoint/2010/main" val="37843823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693F2B-ED5F-5245-82BF-5AA413C34069}"/>
              </a:ext>
            </a:extLst>
          </p:cNvPr>
          <p:cNvSpPr/>
          <p:nvPr userDrawn="1"/>
        </p:nvSpPr>
        <p:spPr>
          <a:xfrm>
            <a:off x="2" y="2198692"/>
            <a:ext cx="12191999" cy="2460616"/>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9649"/>
              </a:solidFill>
            </a:endParaRPr>
          </a:p>
        </p:txBody>
      </p:sp>
      <p:pic>
        <p:nvPicPr>
          <p:cNvPr id="8" name="Picture 7">
            <a:extLst>
              <a:ext uri="{FF2B5EF4-FFF2-40B4-BE49-F238E27FC236}">
                <a16:creationId xmlns:a16="http://schemas.microsoft.com/office/drawing/2014/main" id="{AB7339AD-B157-FA43-A0D3-35C110D4C4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3" y="6097245"/>
            <a:ext cx="1172039" cy="608667"/>
          </a:xfrm>
          <a:prstGeom prst="rect">
            <a:avLst/>
          </a:prstGeom>
        </p:spPr>
      </p:pic>
      <p:sp>
        <p:nvSpPr>
          <p:cNvPr id="10" name="Text Placeholder 9"/>
          <p:cNvSpPr>
            <a:spLocks noGrp="1"/>
          </p:cNvSpPr>
          <p:nvPr>
            <p:ph type="body" sz="quarter" idx="10"/>
          </p:nvPr>
        </p:nvSpPr>
        <p:spPr>
          <a:xfrm>
            <a:off x="912814" y="2548731"/>
            <a:ext cx="10366375" cy="1760538"/>
          </a:xfrm>
          <a:prstGeom prst="rect">
            <a:avLst/>
          </a:prstGeom>
        </p:spPr>
        <p:txBody>
          <a:bodyPr wrap="square" anchor="ctr" anchorCtr="1"/>
          <a:lstStyle>
            <a:lvl1pPr marL="0" marR="0" indent="0" algn="ctr" defTabSz="685800" rtl="0" eaLnBrk="1" fontAlgn="auto" latinLnBrk="0" hangingPunct="1">
              <a:lnSpc>
                <a:spcPct val="80000"/>
              </a:lnSpc>
              <a:spcBef>
                <a:spcPts val="0"/>
              </a:spcBef>
              <a:spcAft>
                <a:spcPts val="0"/>
              </a:spcAft>
              <a:buClrTx/>
              <a:buSzTx/>
              <a:buFont typeface="Arial" panose="020B0604020202020204" pitchFamily="34" charset="0"/>
              <a:buNone/>
              <a:tabLst/>
              <a:defRPr sz="2100">
                <a:solidFill>
                  <a:schemeClr val="bg1"/>
                </a:solidFill>
                <a:latin typeface="Garamond" panose="02020404030301010803" pitchFamily="18" charset="0"/>
              </a:defRPr>
            </a:lvl1pPr>
            <a:lvl2pPr>
              <a:defRPr sz="2100"/>
            </a:lvl2pPr>
            <a:lvl3pPr>
              <a:defRPr sz="1800"/>
            </a:lvl3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sz="21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4146161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12065" y="539497"/>
            <a:ext cx="11108436" cy="923925"/>
          </a:xfrm>
          <a:prstGeom prst="rect">
            <a:avLst/>
          </a:prstGeom>
        </p:spPr>
        <p:txBody>
          <a:bodyPr>
            <a:normAutofit/>
          </a:bodyPr>
          <a:lstStyle>
            <a:lvl1pPr marL="0" indent="0">
              <a:buNone/>
              <a:defRPr sz="3000">
                <a:solidFill>
                  <a:srgbClr val="7F7F7F"/>
                </a:solidFill>
                <a:latin typeface="Franklin Gothic Medium" panose="020B0603020102020204" pitchFamily="34" charset="0"/>
              </a:defRPr>
            </a:lvl1pPr>
          </a:lstStyle>
          <a:p>
            <a:pPr lvl="0"/>
            <a:endParaRPr lang="en-US" dirty="0"/>
          </a:p>
        </p:txBody>
      </p:sp>
    </p:spTree>
    <p:extLst>
      <p:ext uri="{BB962C8B-B14F-4D97-AF65-F5344CB8AC3E}">
        <p14:creationId xmlns:p14="http://schemas.microsoft.com/office/powerpoint/2010/main" val="77656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sp>
        <p:nvSpPr>
          <p:cNvPr id="8" name="Text Placeholder 6"/>
          <p:cNvSpPr>
            <a:spLocks noGrp="1"/>
          </p:cNvSpPr>
          <p:nvPr>
            <p:ph type="body" sz="quarter" idx="10"/>
          </p:nvPr>
        </p:nvSpPr>
        <p:spPr>
          <a:xfrm>
            <a:off x="512064" y="539496"/>
            <a:ext cx="11108436" cy="923925"/>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0" name="Text Placeholder 9"/>
          <p:cNvSpPr>
            <a:spLocks noGrp="1"/>
          </p:cNvSpPr>
          <p:nvPr>
            <p:ph type="body" sz="quarter" idx="11"/>
          </p:nvPr>
        </p:nvSpPr>
        <p:spPr>
          <a:xfrm>
            <a:off x="990600" y="1717675"/>
            <a:ext cx="9921875" cy="3871913"/>
          </a:xfrm>
          <a:prstGeom prst="rect">
            <a:avLst/>
          </a:prstGeom>
        </p:spPr>
        <p:txBody>
          <a:bodyPr>
            <a:normAutofit/>
          </a:bodyPr>
          <a:lstStyle>
            <a:lvl1pPr marL="457200" indent="-457200">
              <a:lnSpc>
                <a:spcPct val="100000"/>
              </a:lnSpc>
              <a:spcBef>
                <a:spcPts val="0"/>
              </a:spcBef>
              <a:spcAft>
                <a:spcPts val="1200"/>
              </a:spcAft>
              <a:buClr>
                <a:srgbClr val="F47932"/>
              </a:buClr>
              <a:buFont typeface="Arial" panose="020B0604020202020204" pitchFamily="34" charset="0"/>
              <a:buChar char="•"/>
              <a:defRPr sz="3200">
                <a:latin typeface="Franklin Gothic Book" panose="020B0503020102020204" pitchFamily="34" charset="0"/>
              </a:defRPr>
            </a:lvl1pPr>
          </a:lstStyle>
          <a:p>
            <a:pPr lvl="0"/>
            <a:r>
              <a:rPr lang="en-US" sz="3200" smtClean="0">
                <a:latin typeface="Franklin Gothic Book" panose="020B0503020102020204" pitchFamily="34" charset="0"/>
              </a:rPr>
              <a:t>Edit Master text styles</a:t>
            </a:r>
          </a:p>
          <a:p>
            <a:pPr lvl="1"/>
            <a:r>
              <a:rPr lang="en-US" sz="3200" smtClean="0">
                <a:latin typeface="Franklin Gothic Book" panose="020B0503020102020204" pitchFamily="34" charset="0"/>
              </a:rPr>
              <a:t>Second level</a:t>
            </a:r>
          </a:p>
          <a:p>
            <a:pPr lvl="2"/>
            <a:r>
              <a:rPr lang="en-US" sz="3200" smtClean="0">
                <a:latin typeface="Franklin Gothic Book" panose="020B0503020102020204" pitchFamily="34" charset="0"/>
              </a:rPr>
              <a:t>Third level</a:t>
            </a:r>
          </a:p>
          <a:p>
            <a:pPr lvl="3"/>
            <a:r>
              <a:rPr lang="en-US" sz="3200" smtClean="0">
                <a:latin typeface="Franklin Gothic Book" panose="020B0503020102020204" pitchFamily="34" charset="0"/>
              </a:rPr>
              <a:t>Fourth level</a:t>
            </a:r>
          </a:p>
        </p:txBody>
      </p:sp>
    </p:spTree>
    <p:extLst>
      <p:ext uri="{BB962C8B-B14F-4D97-AF65-F5344CB8AC3E}">
        <p14:creationId xmlns:p14="http://schemas.microsoft.com/office/powerpoint/2010/main" val="35922207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B445A6-7A81-B747-88E5-C54570A8DF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3" y="6097245"/>
            <a:ext cx="1172039" cy="608667"/>
          </a:xfrm>
          <a:prstGeom prst="rect">
            <a:avLst/>
          </a:prstGeom>
        </p:spPr>
      </p:pic>
      <p:sp>
        <p:nvSpPr>
          <p:cNvPr id="8" name="Text Placeholder 6"/>
          <p:cNvSpPr>
            <a:spLocks noGrp="1"/>
          </p:cNvSpPr>
          <p:nvPr>
            <p:ph type="body" sz="quarter" idx="10"/>
          </p:nvPr>
        </p:nvSpPr>
        <p:spPr>
          <a:xfrm>
            <a:off x="512065" y="539497"/>
            <a:ext cx="11108436" cy="923925"/>
          </a:xfrm>
          <a:prstGeom prst="rect">
            <a:avLst/>
          </a:prstGeom>
        </p:spPr>
        <p:txBody>
          <a:bodyPr>
            <a:normAutofit/>
          </a:bodyPr>
          <a:lstStyle>
            <a:lvl1pPr marL="0" indent="0">
              <a:buNone/>
              <a:defRPr sz="3000">
                <a:solidFill>
                  <a:srgbClr val="7F7F7F"/>
                </a:solidFill>
                <a:latin typeface="Franklin Gothic Medium" panose="020B0603020102020204" pitchFamily="34" charset="0"/>
              </a:defRPr>
            </a:lvl1pPr>
          </a:lstStyle>
          <a:p>
            <a:pPr lvl="0"/>
            <a:endParaRPr lang="en-US" dirty="0"/>
          </a:p>
        </p:txBody>
      </p:sp>
      <p:sp>
        <p:nvSpPr>
          <p:cNvPr id="10" name="Text Placeholder 9"/>
          <p:cNvSpPr>
            <a:spLocks noGrp="1"/>
          </p:cNvSpPr>
          <p:nvPr>
            <p:ph type="body" sz="quarter" idx="11"/>
          </p:nvPr>
        </p:nvSpPr>
        <p:spPr>
          <a:xfrm>
            <a:off x="990601" y="1717677"/>
            <a:ext cx="9921875" cy="3871913"/>
          </a:xfrm>
          <a:prstGeom prst="rect">
            <a:avLst/>
          </a:prstGeom>
        </p:spPr>
        <p:txBody>
          <a:bodyPr>
            <a:normAutofit/>
          </a:bodyPr>
          <a:lstStyle>
            <a:lvl1pPr marL="342900" indent="-342900">
              <a:lnSpc>
                <a:spcPct val="100000"/>
              </a:lnSpc>
              <a:spcBef>
                <a:spcPts val="0"/>
              </a:spcBef>
              <a:spcAft>
                <a:spcPts val="900"/>
              </a:spcAft>
              <a:buClr>
                <a:srgbClr val="F47932"/>
              </a:buClr>
              <a:buFont typeface="Arial" panose="020B0604020202020204" pitchFamily="34" charset="0"/>
              <a:buChar char="•"/>
              <a:defRPr sz="2400">
                <a:latin typeface="Franklin Gothic Book" panose="020B0503020102020204" pitchFamily="34" charset="0"/>
              </a:defRPr>
            </a:lvl1pPr>
          </a:lstStyle>
          <a:p>
            <a:pPr lvl="0"/>
            <a:endParaRPr lang="en-US" sz="2400" dirty="0">
              <a:latin typeface="Franklin Gothic Book" panose="020B0503020102020204" pitchFamily="34" charset="0"/>
            </a:endParaRPr>
          </a:p>
          <a:p>
            <a:pPr lvl="0"/>
            <a:endParaRPr lang="en-US" sz="2400" dirty="0">
              <a:latin typeface="Franklin Gothic Book" panose="020B0503020102020204" pitchFamily="34" charset="0"/>
            </a:endParaRPr>
          </a:p>
          <a:p>
            <a:pPr lvl="0"/>
            <a:endParaRPr lang="en-US" sz="2400" dirty="0">
              <a:latin typeface="Franklin Gothic Book" panose="020B0503020102020204" pitchFamily="34" charset="0"/>
            </a:endParaRPr>
          </a:p>
          <a:p>
            <a:pPr lvl="0"/>
            <a:endParaRPr lang="en-US" dirty="0"/>
          </a:p>
        </p:txBody>
      </p:sp>
    </p:spTree>
    <p:extLst>
      <p:ext uri="{BB962C8B-B14F-4D97-AF65-F5344CB8AC3E}">
        <p14:creationId xmlns:p14="http://schemas.microsoft.com/office/powerpoint/2010/main" val="35645572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D5F308-DDD1-CE41-B25B-A8799D663F21}"/>
              </a:ext>
            </a:extLst>
          </p:cNvPr>
          <p:cNvSpPr/>
          <p:nvPr userDrawn="1"/>
        </p:nvSpPr>
        <p:spPr>
          <a:xfrm>
            <a:off x="2" y="0"/>
            <a:ext cx="12191999" cy="6858000"/>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ardrop 6">
            <a:extLst>
              <a:ext uri="{FF2B5EF4-FFF2-40B4-BE49-F238E27FC236}">
                <a16:creationId xmlns:a16="http://schemas.microsoft.com/office/drawing/2014/main" id="{CA23A07C-881D-4F4C-9E34-3737E109589E}"/>
              </a:ext>
            </a:extLst>
          </p:cNvPr>
          <p:cNvSpPr/>
          <p:nvPr userDrawn="1"/>
        </p:nvSpPr>
        <p:spPr>
          <a:xfrm>
            <a:off x="1961705" y="-701341"/>
            <a:ext cx="8268587" cy="8268586"/>
          </a:xfrm>
          <a:prstGeom prst="teardrop">
            <a:avLst/>
          </a:prstGeom>
          <a:solidFill>
            <a:srgbClr val="61C3D7">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ardrop 7">
            <a:extLst>
              <a:ext uri="{FF2B5EF4-FFF2-40B4-BE49-F238E27FC236}">
                <a16:creationId xmlns:a16="http://schemas.microsoft.com/office/drawing/2014/main" id="{B636BA61-4C8F-9344-8B8D-6CE2F63147BB}"/>
              </a:ext>
            </a:extLst>
          </p:cNvPr>
          <p:cNvSpPr/>
          <p:nvPr userDrawn="1"/>
        </p:nvSpPr>
        <p:spPr>
          <a:xfrm>
            <a:off x="3324447" y="657449"/>
            <a:ext cx="5543107" cy="5543107"/>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C2D09D29-5751-154E-971D-419C3FCD78D7}"/>
              </a:ext>
            </a:extLst>
          </p:cNvPr>
          <p:cNvCxnSpPr>
            <a:cxnSpLocks/>
          </p:cNvCxnSpPr>
          <p:nvPr userDrawn="1"/>
        </p:nvCxnSpPr>
        <p:spPr>
          <a:xfrm>
            <a:off x="5915246" y="2427779"/>
            <a:ext cx="361508" cy="0"/>
          </a:xfrm>
          <a:prstGeom prst="line">
            <a:avLst/>
          </a:prstGeom>
          <a:ln w="31750">
            <a:solidFill>
              <a:srgbClr val="F7C024"/>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3777241" y="2581275"/>
            <a:ext cx="4682547" cy="1862138"/>
          </a:xfrm>
          <a:prstGeom prst="rect">
            <a:avLst/>
          </a:prstGeom>
        </p:spPr>
        <p:txBody>
          <a:bodyPr>
            <a:normAutofit/>
          </a:bodyPr>
          <a:lstStyle>
            <a:lvl1pPr marL="0" indent="0" algn="ctr">
              <a:buNone/>
              <a:defRPr sz="2700">
                <a:solidFill>
                  <a:schemeClr val="bg1"/>
                </a:solidFill>
                <a:latin typeface="Franklin Gothic Medium" panose="020B0603020102020204" pitchFamily="34" charset="0"/>
              </a:defRPr>
            </a:lvl1pPr>
          </a:lstStyle>
          <a:p>
            <a:pPr lvl="0"/>
            <a:endParaRPr lang="en-US" dirty="0"/>
          </a:p>
        </p:txBody>
      </p:sp>
    </p:spTree>
    <p:extLst>
      <p:ext uri="{BB962C8B-B14F-4D97-AF65-F5344CB8AC3E}">
        <p14:creationId xmlns:p14="http://schemas.microsoft.com/office/powerpoint/2010/main" val="14742719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87BC284-1AA6-3B4B-9F2D-7383DF86C1EA}"/>
              </a:ext>
            </a:extLst>
          </p:cNvPr>
          <p:cNvSpPr/>
          <p:nvPr userDrawn="1"/>
        </p:nvSpPr>
        <p:spPr>
          <a:xfrm>
            <a:off x="573262" y="1990324"/>
            <a:ext cx="882503" cy="882502"/>
          </a:xfrm>
          <a:prstGeom prst="ellipse">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9A630DBA-DA70-A546-B5B7-A885969D73D0}"/>
              </a:ext>
            </a:extLst>
          </p:cNvPr>
          <p:cNvSpPr/>
          <p:nvPr userDrawn="1"/>
        </p:nvSpPr>
        <p:spPr>
          <a:xfrm>
            <a:off x="584793" y="3366083"/>
            <a:ext cx="882503" cy="882502"/>
          </a:xfrm>
          <a:prstGeom prst="ellipse">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BFD0BC94-21DC-F54E-9374-FF97700608F9}"/>
              </a:ext>
            </a:extLst>
          </p:cNvPr>
          <p:cNvSpPr/>
          <p:nvPr userDrawn="1"/>
        </p:nvSpPr>
        <p:spPr>
          <a:xfrm>
            <a:off x="584793" y="4741842"/>
            <a:ext cx="882503" cy="882502"/>
          </a:xfrm>
          <a:prstGeom prst="ellipse">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C5AC4287-0A6E-1249-A227-342BA4718B6A}"/>
              </a:ext>
            </a:extLst>
          </p:cNvPr>
          <p:cNvSpPr/>
          <p:nvPr userDrawn="1"/>
        </p:nvSpPr>
        <p:spPr>
          <a:xfrm>
            <a:off x="5762850" y="1978795"/>
            <a:ext cx="882503" cy="882502"/>
          </a:xfrm>
          <a:prstGeom prst="ellipse">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7CCB7C23-721E-2B48-AD59-E7D7550D4FBE}"/>
              </a:ext>
            </a:extLst>
          </p:cNvPr>
          <p:cNvSpPr/>
          <p:nvPr userDrawn="1"/>
        </p:nvSpPr>
        <p:spPr>
          <a:xfrm>
            <a:off x="5762850" y="3366083"/>
            <a:ext cx="882503" cy="882502"/>
          </a:xfrm>
          <a:prstGeom prst="ellipse">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7AB27983-3CD5-A840-95CE-849BDECDE7C8}"/>
              </a:ext>
            </a:extLst>
          </p:cNvPr>
          <p:cNvSpPr/>
          <p:nvPr userDrawn="1"/>
        </p:nvSpPr>
        <p:spPr>
          <a:xfrm>
            <a:off x="5762850" y="4741842"/>
            <a:ext cx="882503" cy="882502"/>
          </a:xfrm>
          <a:prstGeom prst="ellipse">
            <a:avLst/>
          </a:prstGeom>
          <a:solidFill>
            <a:srgbClr val="1D5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E0065F0A-6A3F-724B-8EBA-35C2609C7D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3" y="6097245"/>
            <a:ext cx="1172039" cy="608667"/>
          </a:xfrm>
          <a:prstGeom prst="rect">
            <a:avLst/>
          </a:prstGeom>
        </p:spPr>
      </p:pic>
      <p:cxnSp>
        <p:nvCxnSpPr>
          <p:cNvPr id="13" name="Straight Connector 12">
            <a:extLst>
              <a:ext uri="{FF2B5EF4-FFF2-40B4-BE49-F238E27FC236}">
                <a16:creationId xmlns:a16="http://schemas.microsoft.com/office/drawing/2014/main" id="{95D44AE2-733A-CA49-9216-552C62F86A51}"/>
              </a:ext>
            </a:extLst>
          </p:cNvPr>
          <p:cNvCxnSpPr>
            <a:cxnSpLocks/>
          </p:cNvCxnSpPr>
          <p:nvPr userDrawn="1"/>
        </p:nvCxnSpPr>
        <p:spPr>
          <a:xfrm>
            <a:off x="606058" y="1353855"/>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573088" y="588965"/>
            <a:ext cx="10485437" cy="623887"/>
          </a:xfrm>
          <a:prstGeom prst="rect">
            <a:avLst/>
          </a:prstGeom>
        </p:spPr>
        <p:txBody>
          <a:bodyPr>
            <a:noAutofit/>
          </a:bodyPr>
          <a:lstStyle>
            <a:lvl1pPr marL="0" indent="0">
              <a:buNone/>
              <a:defRPr sz="3000">
                <a:solidFill>
                  <a:srgbClr val="7F7F7F"/>
                </a:solidFill>
                <a:latin typeface="Franklin Gothic Medium" panose="020B0603020102020204" pitchFamily="34" charset="0"/>
              </a:defRPr>
            </a:lvl1pPr>
          </a:lstStyle>
          <a:p>
            <a:pPr lvl="0"/>
            <a:endParaRPr lang="en-US" dirty="0"/>
          </a:p>
        </p:txBody>
      </p:sp>
      <p:sp>
        <p:nvSpPr>
          <p:cNvPr id="21" name="Text Placeholder 20"/>
          <p:cNvSpPr>
            <a:spLocks noGrp="1"/>
          </p:cNvSpPr>
          <p:nvPr>
            <p:ph type="body" sz="quarter" idx="11"/>
          </p:nvPr>
        </p:nvSpPr>
        <p:spPr>
          <a:xfrm>
            <a:off x="1614489" y="2063320"/>
            <a:ext cx="3051516" cy="342900"/>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23" name="Text Placeholder 22"/>
          <p:cNvSpPr>
            <a:spLocks noGrp="1"/>
          </p:cNvSpPr>
          <p:nvPr>
            <p:ph type="body" sz="quarter" idx="12"/>
          </p:nvPr>
        </p:nvSpPr>
        <p:spPr>
          <a:xfrm>
            <a:off x="1614489" y="2432052"/>
            <a:ext cx="3051516" cy="441325"/>
          </a:xfrm>
          <a:prstGeom prst="rect">
            <a:avLst/>
          </a:prstGeom>
        </p:spPr>
        <p:txBody>
          <a:bodyPr>
            <a:normAutofit/>
          </a:bodyPr>
          <a:lstStyle>
            <a:lvl1pPr marL="0" indent="0">
              <a:buNone/>
              <a:defRPr sz="1050">
                <a:latin typeface="Franklin Gothic Book" panose="020B0503020102020204" pitchFamily="34" charset="0"/>
              </a:defRPr>
            </a:lvl1pPr>
          </a:lstStyle>
          <a:p>
            <a:pPr lvl="0"/>
            <a:endParaRPr lang="en-US" dirty="0"/>
          </a:p>
        </p:txBody>
      </p:sp>
      <p:sp>
        <p:nvSpPr>
          <p:cNvPr id="24" name="Text Placeholder 20"/>
          <p:cNvSpPr>
            <a:spLocks noGrp="1"/>
          </p:cNvSpPr>
          <p:nvPr>
            <p:ph type="body" sz="quarter" idx="13"/>
          </p:nvPr>
        </p:nvSpPr>
        <p:spPr>
          <a:xfrm>
            <a:off x="1614489" y="3366083"/>
            <a:ext cx="3051516" cy="342900"/>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25" name="Text Placeholder 22"/>
          <p:cNvSpPr>
            <a:spLocks noGrp="1"/>
          </p:cNvSpPr>
          <p:nvPr>
            <p:ph type="body" sz="quarter" idx="14"/>
          </p:nvPr>
        </p:nvSpPr>
        <p:spPr>
          <a:xfrm>
            <a:off x="1614489" y="3734815"/>
            <a:ext cx="3051516" cy="441325"/>
          </a:xfrm>
          <a:prstGeom prst="rect">
            <a:avLst/>
          </a:prstGeom>
        </p:spPr>
        <p:txBody>
          <a:bodyPr>
            <a:normAutofit/>
          </a:bodyPr>
          <a:lstStyle>
            <a:lvl1pPr marL="0" indent="0">
              <a:buNone/>
              <a:defRPr sz="1050">
                <a:latin typeface="Franklin Gothic Book" panose="020B0503020102020204" pitchFamily="34" charset="0"/>
              </a:defRPr>
            </a:lvl1pPr>
          </a:lstStyle>
          <a:p>
            <a:pPr lvl="0"/>
            <a:endParaRPr lang="en-US" dirty="0"/>
          </a:p>
        </p:txBody>
      </p:sp>
      <p:sp>
        <p:nvSpPr>
          <p:cNvPr id="26" name="Text Placeholder 20"/>
          <p:cNvSpPr>
            <a:spLocks noGrp="1"/>
          </p:cNvSpPr>
          <p:nvPr>
            <p:ph type="body" sz="quarter" idx="15"/>
          </p:nvPr>
        </p:nvSpPr>
        <p:spPr>
          <a:xfrm>
            <a:off x="1614489" y="4741842"/>
            <a:ext cx="3051516" cy="342900"/>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27" name="Text Placeholder 22"/>
          <p:cNvSpPr>
            <a:spLocks noGrp="1"/>
          </p:cNvSpPr>
          <p:nvPr>
            <p:ph type="body" sz="quarter" idx="16"/>
          </p:nvPr>
        </p:nvSpPr>
        <p:spPr>
          <a:xfrm>
            <a:off x="1614489" y="5110574"/>
            <a:ext cx="3051516" cy="441325"/>
          </a:xfrm>
          <a:prstGeom prst="rect">
            <a:avLst/>
          </a:prstGeom>
        </p:spPr>
        <p:txBody>
          <a:bodyPr>
            <a:normAutofit/>
          </a:bodyPr>
          <a:lstStyle>
            <a:lvl1pPr marL="0" indent="0">
              <a:buNone/>
              <a:defRPr sz="1050">
                <a:latin typeface="Franklin Gothic Book" panose="020B0503020102020204" pitchFamily="34" charset="0"/>
              </a:defRPr>
            </a:lvl1pPr>
          </a:lstStyle>
          <a:p>
            <a:pPr lvl="0"/>
            <a:endParaRPr lang="en-US" dirty="0"/>
          </a:p>
        </p:txBody>
      </p:sp>
      <p:sp>
        <p:nvSpPr>
          <p:cNvPr id="28" name="Text Placeholder 20"/>
          <p:cNvSpPr>
            <a:spLocks noGrp="1"/>
          </p:cNvSpPr>
          <p:nvPr>
            <p:ph type="body" sz="quarter" idx="17"/>
          </p:nvPr>
        </p:nvSpPr>
        <p:spPr>
          <a:xfrm>
            <a:off x="6800362" y="1982925"/>
            <a:ext cx="3051516" cy="342900"/>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29" name="Text Placeholder 22"/>
          <p:cNvSpPr>
            <a:spLocks noGrp="1"/>
          </p:cNvSpPr>
          <p:nvPr>
            <p:ph type="body" sz="quarter" idx="18"/>
          </p:nvPr>
        </p:nvSpPr>
        <p:spPr>
          <a:xfrm>
            <a:off x="6800362" y="2351657"/>
            <a:ext cx="3051516" cy="441325"/>
          </a:xfrm>
          <a:prstGeom prst="rect">
            <a:avLst/>
          </a:prstGeom>
        </p:spPr>
        <p:txBody>
          <a:bodyPr>
            <a:normAutofit/>
          </a:bodyPr>
          <a:lstStyle>
            <a:lvl1pPr marL="0" indent="0">
              <a:buNone/>
              <a:defRPr sz="1050">
                <a:latin typeface="Franklin Gothic Book" panose="020B0503020102020204" pitchFamily="34" charset="0"/>
              </a:defRPr>
            </a:lvl1pPr>
          </a:lstStyle>
          <a:p>
            <a:pPr lvl="0"/>
            <a:endParaRPr lang="en-US" dirty="0"/>
          </a:p>
        </p:txBody>
      </p:sp>
      <p:sp>
        <p:nvSpPr>
          <p:cNvPr id="30" name="Text Placeholder 20"/>
          <p:cNvSpPr>
            <a:spLocks noGrp="1"/>
          </p:cNvSpPr>
          <p:nvPr>
            <p:ph type="body" sz="quarter" idx="19"/>
          </p:nvPr>
        </p:nvSpPr>
        <p:spPr>
          <a:xfrm>
            <a:off x="6800362" y="3366083"/>
            <a:ext cx="3051516" cy="342900"/>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31" name="Text Placeholder 22"/>
          <p:cNvSpPr>
            <a:spLocks noGrp="1"/>
          </p:cNvSpPr>
          <p:nvPr>
            <p:ph type="body" sz="quarter" idx="20"/>
          </p:nvPr>
        </p:nvSpPr>
        <p:spPr>
          <a:xfrm>
            <a:off x="6800362" y="3734815"/>
            <a:ext cx="3051516" cy="441325"/>
          </a:xfrm>
          <a:prstGeom prst="rect">
            <a:avLst/>
          </a:prstGeom>
        </p:spPr>
        <p:txBody>
          <a:bodyPr>
            <a:normAutofit/>
          </a:bodyPr>
          <a:lstStyle>
            <a:lvl1pPr marL="0" indent="0">
              <a:buNone/>
              <a:defRPr sz="1050">
                <a:latin typeface="Franklin Gothic Book" panose="020B0503020102020204" pitchFamily="34" charset="0"/>
              </a:defRPr>
            </a:lvl1pPr>
          </a:lstStyle>
          <a:p>
            <a:pPr lvl="0"/>
            <a:endParaRPr lang="en-US" dirty="0"/>
          </a:p>
        </p:txBody>
      </p:sp>
      <p:sp>
        <p:nvSpPr>
          <p:cNvPr id="32" name="Text Placeholder 20"/>
          <p:cNvSpPr>
            <a:spLocks noGrp="1"/>
          </p:cNvSpPr>
          <p:nvPr>
            <p:ph type="body" sz="quarter" idx="21"/>
          </p:nvPr>
        </p:nvSpPr>
        <p:spPr>
          <a:xfrm>
            <a:off x="6800362" y="4741842"/>
            <a:ext cx="3051516" cy="342900"/>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33" name="Text Placeholder 22"/>
          <p:cNvSpPr>
            <a:spLocks noGrp="1"/>
          </p:cNvSpPr>
          <p:nvPr>
            <p:ph type="body" sz="quarter" idx="22"/>
          </p:nvPr>
        </p:nvSpPr>
        <p:spPr>
          <a:xfrm>
            <a:off x="6800362" y="5110574"/>
            <a:ext cx="3051516" cy="441325"/>
          </a:xfrm>
          <a:prstGeom prst="rect">
            <a:avLst/>
          </a:prstGeom>
        </p:spPr>
        <p:txBody>
          <a:bodyPr>
            <a:normAutofit/>
          </a:bodyPr>
          <a:lstStyle>
            <a:lvl1pPr marL="0" indent="0">
              <a:buNone/>
              <a:defRPr sz="1050">
                <a:latin typeface="Franklin Gothic Book" panose="020B0503020102020204" pitchFamily="34" charset="0"/>
              </a:defRPr>
            </a:lvl1pPr>
          </a:lstStyle>
          <a:p>
            <a:pPr lvl="0"/>
            <a:endParaRPr lang="en-US" dirty="0"/>
          </a:p>
        </p:txBody>
      </p:sp>
    </p:spTree>
    <p:extLst>
      <p:ext uri="{BB962C8B-B14F-4D97-AF65-F5344CB8AC3E}">
        <p14:creationId xmlns:p14="http://schemas.microsoft.com/office/powerpoint/2010/main" val="26146766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4/4/2022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F91AEE-321A-4FA7-B6EA-F9A249664B8D}" type="slidenum">
              <a:rPr lang="en-US" smtClean="0"/>
              <a:pPr/>
              <a:t>‹#›</a:t>
            </a:fld>
            <a:endParaRPr lang="en-US"/>
          </a:p>
        </p:txBody>
      </p:sp>
    </p:spTree>
    <p:extLst>
      <p:ext uri="{BB962C8B-B14F-4D97-AF65-F5344CB8AC3E}">
        <p14:creationId xmlns:p14="http://schemas.microsoft.com/office/powerpoint/2010/main" val="37209763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8FBDFB3-53AD-9346-B195-E96FFE43C251}"/>
              </a:ext>
            </a:extLst>
          </p:cNvPr>
          <p:cNvCxnSpPr>
            <a:cxnSpLocks/>
          </p:cNvCxnSpPr>
          <p:nvPr userDrawn="1"/>
        </p:nvCxnSpPr>
        <p:spPr>
          <a:xfrm>
            <a:off x="606058" y="1353855"/>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B7339AD-B157-FA43-A0D3-35C110D4C4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3" y="6097245"/>
            <a:ext cx="1172039" cy="608667"/>
          </a:xfrm>
          <a:prstGeom prst="rect">
            <a:avLst/>
          </a:prstGeom>
        </p:spPr>
      </p:pic>
      <p:sp>
        <p:nvSpPr>
          <p:cNvPr id="8" name="Teardrop 7">
            <a:extLst>
              <a:ext uri="{FF2B5EF4-FFF2-40B4-BE49-F238E27FC236}">
                <a16:creationId xmlns:a16="http://schemas.microsoft.com/office/drawing/2014/main" id="{F0BD0CA9-A99E-5648-9761-343F10653FE9}"/>
              </a:ext>
            </a:extLst>
          </p:cNvPr>
          <p:cNvSpPr/>
          <p:nvPr userDrawn="1"/>
        </p:nvSpPr>
        <p:spPr>
          <a:xfrm>
            <a:off x="7664611" y="1537570"/>
            <a:ext cx="3435780" cy="3435780"/>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p:cNvSpPr>
            <a:spLocks noGrp="1"/>
          </p:cNvSpPr>
          <p:nvPr>
            <p:ph type="body" sz="quarter" idx="10"/>
          </p:nvPr>
        </p:nvSpPr>
        <p:spPr>
          <a:xfrm>
            <a:off x="606057" y="606932"/>
            <a:ext cx="7486651" cy="555625"/>
          </a:xfrm>
          <a:prstGeom prst="rect">
            <a:avLst/>
          </a:prstGeom>
        </p:spPr>
        <p:txBody>
          <a:bodyPr>
            <a:noAutofit/>
          </a:bodyPr>
          <a:lstStyle>
            <a:lvl1pPr marL="0" indent="0">
              <a:buNone/>
              <a:defRPr sz="3000">
                <a:solidFill>
                  <a:srgbClr val="7F7F7F"/>
                </a:solidFill>
                <a:latin typeface="Franklin Gothic Medium" panose="020B0603020102020204" pitchFamily="34" charset="0"/>
              </a:defRPr>
            </a:lvl1pPr>
          </a:lstStyle>
          <a:p>
            <a:pPr lvl="0"/>
            <a:endParaRPr lang="en-US" dirty="0"/>
          </a:p>
        </p:txBody>
      </p:sp>
      <p:sp>
        <p:nvSpPr>
          <p:cNvPr id="12" name="Text Placeholder 11"/>
          <p:cNvSpPr>
            <a:spLocks noGrp="1"/>
          </p:cNvSpPr>
          <p:nvPr>
            <p:ph type="body" sz="quarter" idx="11"/>
          </p:nvPr>
        </p:nvSpPr>
        <p:spPr>
          <a:xfrm>
            <a:off x="606426" y="1470027"/>
            <a:ext cx="6845300" cy="581025"/>
          </a:xfrm>
          <a:prstGeom prst="rect">
            <a:avLst/>
          </a:prstGeom>
        </p:spPr>
        <p:txBody>
          <a:bodyPr>
            <a:normAutofit/>
          </a:bodyPr>
          <a:lstStyle>
            <a:lvl1pPr marL="0" indent="0">
              <a:buNone/>
              <a:defRPr sz="1800">
                <a:solidFill>
                  <a:schemeClr val="tx1"/>
                </a:solidFill>
                <a:latin typeface="Franklin Gothic Medium" panose="020B0603020102020204" pitchFamily="34" charset="0"/>
              </a:defRPr>
            </a:lvl1pPr>
          </a:lstStyle>
          <a:p>
            <a:pPr lvl="0"/>
            <a:endParaRPr lang="en-US" dirty="0"/>
          </a:p>
        </p:txBody>
      </p:sp>
      <p:sp>
        <p:nvSpPr>
          <p:cNvPr id="14" name="Text Placeholder 13"/>
          <p:cNvSpPr>
            <a:spLocks noGrp="1"/>
          </p:cNvSpPr>
          <p:nvPr>
            <p:ph type="body" sz="quarter" idx="12"/>
          </p:nvPr>
        </p:nvSpPr>
        <p:spPr>
          <a:xfrm>
            <a:off x="606426" y="2298702"/>
            <a:ext cx="6845300" cy="3871913"/>
          </a:xfrm>
          <a:prstGeom prst="rect">
            <a:avLst/>
          </a:prstGeom>
        </p:spPr>
        <p:txBody>
          <a:bodyPr>
            <a:normAutofit/>
          </a:bodyPr>
          <a:lstStyle>
            <a:lvl1pPr marL="257175" indent="-257175">
              <a:lnSpc>
                <a:spcPct val="100000"/>
              </a:lnSpc>
              <a:spcBef>
                <a:spcPts val="0"/>
              </a:spcBef>
              <a:spcAft>
                <a:spcPts val="900"/>
              </a:spcAft>
              <a:buFont typeface="+mj-lt"/>
              <a:buAutoNum type="arabicPeriod"/>
              <a:defRPr sz="1050">
                <a:latin typeface="Franklin Gothic Book" panose="020B0503020102020204" pitchFamily="34" charset="0"/>
              </a:defRPr>
            </a:lvl1pPr>
          </a:lstStyle>
          <a:p>
            <a:pPr lvl="0"/>
            <a:endParaRPr lang="en-US" dirty="0"/>
          </a:p>
        </p:txBody>
      </p:sp>
      <p:sp>
        <p:nvSpPr>
          <p:cNvPr id="16" name="Text Placeholder 15"/>
          <p:cNvSpPr>
            <a:spLocks noGrp="1"/>
          </p:cNvSpPr>
          <p:nvPr>
            <p:ph type="body" sz="quarter" idx="13"/>
          </p:nvPr>
        </p:nvSpPr>
        <p:spPr>
          <a:xfrm>
            <a:off x="8093076" y="2298702"/>
            <a:ext cx="2665413" cy="1743075"/>
          </a:xfrm>
          <a:prstGeom prst="rect">
            <a:avLst/>
          </a:prstGeom>
        </p:spPr>
        <p:txBody>
          <a:bodyPr anchor="ctr">
            <a:normAutofit/>
          </a:bodyPr>
          <a:lstStyle>
            <a:lvl1pPr marL="0" indent="0" algn="ctr">
              <a:buNone/>
              <a:defRPr sz="1800">
                <a:solidFill>
                  <a:schemeClr val="bg1"/>
                </a:solidFill>
                <a:latin typeface="Franklin Gothic Medium" panose="020B0603020102020204" pitchFamily="34" charset="0"/>
              </a:defRPr>
            </a:lvl1pPr>
          </a:lstStyle>
          <a:p>
            <a:pPr lvl="0"/>
            <a:endParaRPr lang="en-US" dirty="0"/>
          </a:p>
        </p:txBody>
      </p:sp>
    </p:spTree>
    <p:extLst>
      <p:ext uri="{BB962C8B-B14F-4D97-AF65-F5344CB8AC3E}">
        <p14:creationId xmlns:p14="http://schemas.microsoft.com/office/powerpoint/2010/main" val="17190202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descr="A picture containing indoor, object&#10;&#10;Description automatically generated">
            <a:extLst>
              <a:ext uri="{FF2B5EF4-FFF2-40B4-BE49-F238E27FC236}">
                <a16:creationId xmlns:a16="http://schemas.microsoft.com/office/drawing/2014/main" id="{3EABE49C-41B3-A743-A66E-D7A99F339D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7396480"/>
          </a:xfrm>
          <a:prstGeom prst="rect">
            <a:avLst/>
          </a:prstGeom>
        </p:spPr>
      </p:pic>
      <p:sp>
        <p:nvSpPr>
          <p:cNvPr id="7" name="Teardrop 6">
            <a:extLst>
              <a:ext uri="{FF2B5EF4-FFF2-40B4-BE49-F238E27FC236}">
                <a16:creationId xmlns:a16="http://schemas.microsoft.com/office/drawing/2014/main" id="{FA853BC9-CA06-514B-A756-AF44AC6D8259}"/>
              </a:ext>
            </a:extLst>
          </p:cNvPr>
          <p:cNvSpPr/>
          <p:nvPr userDrawn="1"/>
        </p:nvSpPr>
        <p:spPr>
          <a:xfrm rot="16200000">
            <a:off x="-719091" y="-787399"/>
            <a:ext cx="8971280" cy="8971280"/>
          </a:xfrm>
          <a:prstGeom prst="teardrop">
            <a:avLst/>
          </a:prstGeom>
          <a:solidFill>
            <a:srgbClr val="61C3D7">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ardrop 7">
            <a:extLst>
              <a:ext uri="{FF2B5EF4-FFF2-40B4-BE49-F238E27FC236}">
                <a16:creationId xmlns:a16="http://schemas.microsoft.com/office/drawing/2014/main" id="{8B8B8E71-9DC6-3744-8BBF-4D8C8BFE7031}"/>
              </a:ext>
            </a:extLst>
          </p:cNvPr>
          <p:cNvSpPr/>
          <p:nvPr userDrawn="1"/>
        </p:nvSpPr>
        <p:spPr>
          <a:xfrm rot="16200000">
            <a:off x="526675" y="534567"/>
            <a:ext cx="5846787" cy="5846787"/>
          </a:xfrm>
          <a:prstGeom prst="teardrop">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FC702E0B-7A37-314A-8923-2E8B99A0B95F}"/>
              </a:ext>
            </a:extLst>
          </p:cNvPr>
          <p:cNvCxnSpPr>
            <a:cxnSpLocks/>
          </p:cNvCxnSpPr>
          <p:nvPr userDrawn="1"/>
        </p:nvCxnSpPr>
        <p:spPr>
          <a:xfrm>
            <a:off x="978067" y="2032994"/>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978067" y="1343225"/>
            <a:ext cx="4490916" cy="592138"/>
          </a:xfrm>
          <a:prstGeom prst="rect">
            <a:avLst/>
          </a:prstGeom>
        </p:spPr>
        <p:txBody>
          <a:bodyPr>
            <a:noAutofit/>
          </a:bodyPr>
          <a:lstStyle>
            <a:lvl1pPr marL="0" indent="0">
              <a:buNone/>
              <a:defRPr sz="3000">
                <a:solidFill>
                  <a:schemeClr val="bg1"/>
                </a:solidFill>
                <a:latin typeface="Franklin Gothic Medium" panose="020B0603020102020204" pitchFamily="34" charset="0"/>
              </a:defRPr>
            </a:lvl1pPr>
          </a:lstStyle>
          <a:p>
            <a:pPr lvl="0"/>
            <a:endParaRPr lang="en-US" dirty="0"/>
          </a:p>
        </p:txBody>
      </p:sp>
      <p:sp>
        <p:nvSpPr>
          <p:cNvPr id="13" name="Text Placeholder 12"/>
          <p:cNvSpPr>
            <a:spLocks noGrp="1"/>
          </p:cNvSpPr>
          <p:nvPr>
            <p:ph type="body" sz="quarter" idx="11"/>
          </p:nvPr>
        </p:nvSpPr>
        <p:spPr>
          <a:xfrm>
            <a:off x="977901" y="2185988"/>
            <a:ext cx="4491083" cy="444500"/>
          </a:xfrm>
          <a:prstGeom prst="rect">
            <a:avLst/>
          </a:prstGeom>
        </p:spPr>
        <p:txBody>
          <a:bodyPr>
            <a:normAutofit/>
          </a:bodyPr>
          <a:lstStyle>
            <a:lvl1pPr marL="0" indent="0">
              <a:buNone/>
              <a:defRPr sz="1350">
                <a:solidFill>
                  <a:schemeClr val="bg1"/>
                </a:solidFill>
                <a:latin typeface="Franklin Gothic Medium" panose="020B0603020102020204" pitchFamily="34" charset="0"/>
              </a:defRPr>
            </a:lvl1pPr>
          </a:lstStyle>
          <a:p>
            <a:pPr lvl="0"/>
            <a:endParaRPr lang="en-US" dirty="0"/>
          </a:p>
        </p:txBody>
      </p:sp>
      <p:sp>
        <p:nvSpPr>
          <p:cNvPr id="15" name="Text Placeholder 14"/>
          <p:cNvSpPr>
            <a:spLocks noGrp="1"/>
          </p:cNvSpPr>
          <p:nvPr>
            <p:ph type="body" sz="quarter" idx="12"/>
          </p:nvPr>
        </p:nvSpPr>
        <p:spPr>
          <a:xfrm>
            <a:off x="977901" y="2935290"/>
            <a:ext cx="4805363" cy="1749425"/>
          </a:xfrm>
          <a:prstGeom prst="rect">
            <a:avLst/>
          </a:prstGeom>
        </p:spPr>
        <p:txBody>
          <a:bodyPr>
            <a:normAutofit/>
          </a:bodyPr>
          <a:lstStyle>
            <a:lvl1pPr marL="214313" indent="-214313">
              <a:buClr>
                <a:srgbClr val="E57137"/>
              </a:buClr>
              <a:buFont typeface="Arial" panose="020B0604020202020204" pitchFamily="34" charset="0"/>
              <a:buChar char="•"/>
              <a:defRPr sz="1200">
                <a:solidFill>
                  <a:schemeClr val="bg1"/>
                </a:solidFill>
                <a:latin typeface="Franklin Gothic Book" panose="020B0503020102020204" pitchFamily="34" charset="0"/>
              </a:defRPr>
            </a:lvl1pPr>
          </a:lstStyle>
          <a:p>
            <a:pPr lvl="0"/>
            <a:endParaRPr lang="en-US" dirty="0"/>
          </a:p>
        </p:txBody>
      </p:sp>
    </p:spTree>
    <p:extLst>
      <p:ext uri="{BB962C8B-B14F-4D97-AF65-F5344CB8AC3E}">
        <p14:creationId xmlns:p14="http://schemas.microsoft.com/office/powerpoint/2010/main" val="35747543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 name="Picture 9" descr="Two people standing in a room&#10;&#10;Description automatically generated">
            <a:extLst>
              <a:ext uri="{FF2B5EF4-FFF2-40B4-BE49-F238E27FC236}">
                <a16:creationId xmlns:a16="http://schemas.microsoft.com/office/drawing/2014/main" id="{8508EF1A-74F6-194C-B478-0316FED75E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48761" y="0"/>
            <a:ext cx="4152961" cy="6858000"/>
          </a:xfrm>
          <a:prstGeom prst="rect">
            <a:avLst/>
          </a:prstGeom>
        </p:spPr>
      </p:pic>
      <p:pic>
        <p:nvPicPr>
          <p:cNvPr id="11" name="Picture 10" descr="A picture containing person, indoor, food, wall&#10;&#10;Description automatically generated">
            <a:extLst>
              <a:ext uri="{FF2B5EF4-FFF2-40B4-BE49-F238E27FC236}">
                <a16:creationId xmlns:a16="http://schemas.microsoft.com/office/drawing/2014/main" id="{0358049C-CE78-6040-8379-D0DE56DA006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7842" y="0"/>
            <a:ext cx="4074159" cy="6858000"/>
          </a:xfrm>
          <a:prstGeom prst="rect">
            <a:avLst/>
          </a:prstGeom>
        </p:spPr>
      </p:pic>
      <p:pic>
        <p:nvPicPr>
          <p:cNvPr id="12" name="Picture 11" descr="A picture containing indoor, person, kitchen, cabinet&#10;&#10;Description automatically generated">
            <a:extLst>
              <a:ext uri="{FF2B5EF4-FFF2-40B4-BE49-F238E27FC236}">
                <a16:creationId xmlns:a16="http://schemas.microsoft.com/office/drawing/2014/main" id="{F041C017-8E3F-AA4C-8A6F-983D7D63AF4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4048760" cy="6858000"/>
          </a:xfrm>
          <a:prstGeom prst="rect">
            <a:avLst/>
          </a:prstGeom>
        </p:spPr>
      </p:pic>
      <p:sp>
        <p:nvSpPr>
          <p:cNvPr id="13" name="Rectangle 12">
            <a:extLst>
              <a:ext uri="{FF2B5EF4-FFF2-40B4-BE49-F238E27FC236}">
                <a16:creationId xmlns:a16="http://schemas.microsoft.com/office/drawing/2014/main" id="{50BCC841-BCD5-8C49-A718-82A963955EB0}"/>
              </a:ext>
            </a:extLst>
          </p:cNvPr>
          <p:cNvSpPr/>
          <p:nvPr userDrawn="1"/>
        </p:nvSpPr>
        <p:spPr>
          <a:xfrm>
            <a:off x="-12698" y="0"/>
            <a:ext cx="12191999" cy="6858000"/>
          </a:xfrm>
          <a:prstGeom prst="rect">
            <a:avLst/>
          </a:prstGeom>
          <a:solidFill>
            <a:srgbClr val="1963A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EE4FFC95-5C59-2949-94F1-7B121F290DA6}"/>
              </a:ext>
            </a:extLst>
          </p:cNvPr>
          <p:cNvSpPr/>
          <p:nvPr userDrawn="1"/>
        </p:nvSpPr>
        <p:spPr>
          <a:xfrm>
            <a:off x="406165" y="2458716"/>
            <a:ext cx="11470876" cy="3881120"/>
          </a:xfrm>
          <a:prstGeom prst="rect">
            <a:avLst/>
          </a:prstGeom>
          <a:noFill/>
          <a:ln>
            <a:solidFill>
              <a:srgbClr val="F7C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5" name="Group 14"/>
          <p:cNvGrpSpPr/>
          <p:nvPr userDrawn="1"/>
        </p:nvGrpSpPr>
        <p:grpSpPr>
          <a:xfrm>
            <a:off x="1450703" y="2020806"/>
            <a:ext cx="1574800" cy="1574800"/>
            <a:chOff x="1236982" y="1864054"/>
            <a:chExt cx="1574800" cy="1574800"/>
          </a:xfrm>
        </p:grpSpPr>
        <p:sp>
          <p:nvSpPr>
            <p:cNvPr id="16" name="Teardrop 15">
              <a:extLst>
                <a:ext uri="{FF2B5EF4-FFF2-40B4-BE49-F238E27FC236}">
                  <a16:creationId xmlns:a16="http://schemas.microsoft.com/office/drawing/2014/main" id="{F6C4C7E0-C45B-5B4E-8D15-FC58EAA5D8C1}"/>
                </a:ext>
              </a:extLst>
            </p:cNvPr>
            <p:cNvSpPr/>
            <p:nvPr/>
          </p:nvSpPr>
          <p:spPr>
            <a:xfrm>
              <a:off x="1236982" y="1864054"/>
              <a:ext cx="1574800" cy="1574800"/>
            </a:xfrm>
            <a:prstGeom prst="teardrop">
              <a:avLst/>
            </a:prstGeom>
            <a:solidFill>
              <a:srgbClr val="61C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6936" y="2020178"/>
              <a:ext cx="1242844" cy="1242844"/>
            </a:xfrm>
            <a:prstGeom prst="rect">
              <a:avLst/>
            </a:prstGeom>
          </p:spPr>
        </p:pic>
      </p:grpSp>
      <p:grpSp>
        <p:nvGrpSpPr>
          <p:cNvPr id="18" name="Group 17"/>
          <p:cNvGrpSpPr/>
          <p:nvPr userDrawn="1"/>
        </p:nvGrpSpPr>
        <p:grpSpPr>
          <a:xfrm>
            <a:off x="5293596" y="2020806"/>
            <a:ext cx="1574800" cy="1574800"/>
            <a:chOff x="5285742" y="1864054"/>
            <a:chExt cx="1574800" cy="1574800"/>
          </a:xfrm>
        </p:grpSpPr>
        <p:sp>
          <p:nvSpPr>
            <p:cNvPr id="19" name="Teardrop 18">
              <a:extLst>
                <a:ext uri="{FF2B5EF4-FFF2-40B4-BE49-F238E27FC236}">
                  <a16:creationId xmlns:a16="http://schemas.microsoft.com/office/drawing/2014/main" id="{DE3DEC2C-EEB3-1D4C-9A88-6977D9891D34}"/>
                </a:ext>
              </a:extLst>
            </p:cNvPr>
            <p:cNvSpPr/>
            <p:nvPr/>
          </p:nvSpPr>
          <p:spPr>
            <a:xfrm>
              <a:off x="5285742" y="1864054"/>
              <a:ext cx="1574800" cy="1574800"/>
            </a:xfrm>
            <a:prstGeom prst="teardrop">
              <a:avLst/>
            </a:prstGeom>
            <a:solidFill>
              <a:srgbClr val="61C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0080" y="2039895"/>
              <a:ext cx="1243584" cy="1243584"/>
            </a:xfrm>
            <a:prstGeom prst="rect">
              <a:avLst/>
            </a:prstGeom>
          </p:spPr>
        </p:pic>
      </p:grpSp>
      <p:grpSp>
        <p:nvGrpSpPr>
          <p:cNvPr id="21" name="Group 20"/>
          <p:cNvGrpSpPr/>
          <p:nvPr userDrawn="1"/>
        </p:nvGrpSpPr>
        <p:grpSpPr>
          <a:xfrm>
            <a:off x="9202641" y="2020806"/>
            <a:ext cx="1574800" cy="1574800"/>
            <a:chOff x="9357360" y="1864054"/>
            <a:chExt cx="1574800" cy="1574800"/>
          </a:xfrm>
        </p:grpSpPr>
        <p:sp>
          <p:nvSpPr>
            <p:cNvPr id="22" name="Teardrop 21">
              <a:extLst>
                <a:ext uri="{FF2B5EF4-FFF2-40B4-BE49-F238E27FC236}">
                  <a16:creationId xmlns:a16="http://schemas.microsoft.com/office/drawing/2014/main" id="{A973EBF9-C6C4-AF41-B27B-EAA59F134CF1}"/>
                </a:ext>
              </a:extLst>
            </p:cNvPr>
            <p:cNvSpPr/>
            <p:nvPr/>
          </p:nvSpPr>
          <p:spPr>
            <a:xfrm>
              <a:off x="9357360" y="1864054"/>
              <a:ext cx="1574800" cy="1574800"/>
            </a:xfrm>
            <a:prstGeom prst="teardrop">
              <a:avLst/>
            </a:prstGeom>
            <a:solidFill>
              <a:srgbClr val="61C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22968" y="2025010"/>
              <a:ext cx="1243584" cy="1243584"/>
            </a:xfrm>
            <a:prstGeom prst="rect">
              <a:avLst/>
            </a:prstGeom>
          </p:spPr>
        </p:pic>
      </p:grpSp>
      <p:sp>
        <p:nvSpPr>
          <p:cNvPr id="25" name="Text Placeholder 24"/>
          <p:cNvSpPr>
            <a:spLocks noGrp="1"/>
          </p:cNvSpPr>
          <p:nvPr>
            <p:ph type="body" sz="quarter" idx="10"/>
          </p:nvPr>
        </p:nvSpPr>
        <p:spPr>
          <a:xfrm>
            <a:off x="566058" y="3780969"/>
            <a:ext cx="3344092" cy="495300"/>
          </a:xfrm>
          <a:prstGeom prst="rect">
            <a:avLst/>
          </a:prstGeom>
        </p:spPr>
        <p:txBody>
          <a:bodyPr>
            <a:normAutofit/>
          </a:bodyPr>
          <a:lstStyle>
            <a:lvl1pPr marL="0" indent="0" algn="ctr">
              <a:buNone/>
              <a:defRPr sz="1800">
                <a:solidFill>
                  <a:srgbClr val="F7C024"/>
                </a:solidFill>
                <a:latin typeface="Franklin Gothic Medium" panose="020B0603020102020204" pitchFamily="34" charset="0"/>
              </a:defRPr>
            </a:lvl1pPr>
          </a:lstStyle>
          <a:p>
            <a:pPr lvl="0"/>
            <a:endParaRPr lang="en-US" dirty="0"/>
          </a:p>
        </p:txBody>
      </p:sp>
      <p:sp>
        <p:nvSpPr>
          <p:cNvPr id="26" name="Text Placeholder 24"/>
          <p:cNvSpPr>
            <a:spLocks noGrp="1"/>
          </p:cNvSpPr>
          <p:nvPr>
            <p:ph type="body" sz="quarter" idx="11"/>
          </p:nvPr>
        </p:nvSpPr>
        <p:spPr>
          <a:xfrm>
            <a:off x="4408951" y="3788952"/>
            <a:ext cx="3344092" cy="495300"/>
          </a:xfrm>
          <a:prstGeom prst="rect">
            <a:avLst/>
          </a:prstGeom>
        </p:spPr>
        <p:txBody>
          <a:bodyPr>
            <a:normAutofit/>
          </a:bodyPr>
          <a:lstStyle>
            <a:lvl1pPr marL="0" indent="0" algn="ctr">
              <a:buNone/>
              <a:defRPr sz="1800">
                <a:solidFill>
                  <a:srgbClr val="F7C024"/>
                </a:solidFill>
                <a:latin typeface="Franklin Gothic Medium" panose="020B0603020102020204" pitchFamily="34" charset="0"/>
              </a:defRPr>
            </a:lvl1pPr>
          </a:lstStyle>
          <a:p>
            <a:pPr lvl="0"/>
            <a:endParaRPr lang="en-US" dirty="0"/>
          </a:p>
        </p:txBody>
      </p:sp>
      <p:sp>
        <p:nvSpPr>
          <p:cNvPr id="27" name="Text Placeholder 24"/>
          <p:cNvSpPr>
            <a:spLocks noGrp="1"/>
          </p:cNvSpPr>
          <p:nvPr>
            <p:ph type="body" sz="quarter" idx="12"/>
          </p:nvPr>
        </p:nvSpPr>
        <p:spPr>
          <a:xfrm>
            <a:off x="8316689" y="3788952"/>
            <a:ext cx="3346704" cy="495300"/>
          </a:xfrm>
          <a:prstGeom prst="rect">
            <a:avLst/>
          </a:prstGeom>
        </p:spPr>
        <p:txBody>
          <a:bodyPr>
            <a:normAutofit/>
          </a:bodyPr>
          <a:lstStyle>
            <a:lvl1pPr marL="0" indent="0" algn="ctr">
              <a:buNone/>
              <a:defRPr sz="1800">
                <a:solidFill>
                  <a:srgbClr val="F7C024"/>
                </a:solidFill>
                <a:latin typeface="Franklin Gothic Medium" panose="020B0603020102020204" pitchFamily="34" charset="0"/>
              </a:defRPr>
            </a:lvl1pPr>
          </a:lstStyle>
          <a:p>
            <a:pPr lvl="0"/>
            <a:endParaRPr lang="en-US" dirty="0"/>
          </a:p>
        </p:txBody>
      </p:sp>
      <p:sp>
        <p:nvSpPr>
          <p:cNvPr id="31" name="Text Placeholder 30"/>
          <p:cNvSpPr>
            <a:spLocks noGrp="1"/>
          </p:cNvSpPr>
          <p:nvPr>
            <p:ph type="body" sz="quarter" idx="13"/>
          </p:nvPr>
        </p:nvSpPr>
        <p:spPr>
          <a:xfrm>
            <a:off x="566059" y="4370680"/>
            <a:ext cx="3344092" cy="1776412"/>
          </a:xfrm>
          <a:prstGeom prst="rect">
            <a:avLst/>
          </a:prstGeom>
        </p:spPr>
        <p:txBody>
          <a:bodyPr>
            <a:normAutofit/>
          </a:bodyPr>
          <a:lstStyle>
            <a:lvl1pPr marL="0" indent="0" algn="ctr">
              <a:buNone/>
              <a:defRPr sz="1500">
                <a:solidFill>
                  <a:schemeClr val="bg1"/>
                </a:solidFill>
                <a:latin typeface="Franklin Gothic Book" panose="020B0503020102020204" pitchFamily="34" charset="0"/>
              </a:defRPr>
            </a:lvl1pPr>
          </a:lstStyle>
          <a:p>
            <a:pPr lvl="0"/>
            <a:endParaRPr lang="en-US" dirty="0"/>
          </a:p>
        </p:txBody>
      </p:sp>
      <p:sp>
        <p:nvSpPr>
          <p:cNvPr id="33" name="Text Placeholder 30"/>
          <p:cNvSpPr>
            <a:spLocks noGrp="1"/>
          </p:cNvSpPr>
          <p:nvPr>
            <p:ph type="body" sz="quarter" idx="14"/>
          </p:nvPr>
        </p:nvSpPr>
        <p:spPr>
          <a:xfrm>
            <a:off x="4408951" y="4370680"/>
            <a:ext cx="3344092" cy="1776412"/>
          </a:xfrm>
          <a:prstGeom prst="rect">
            <a:avLst/>
          </a:prstGeom>
        </p:spPr>
        <p:txBody>
          <a:bodyPr>
            <a:normAutofit/>
          </a:bodyPr>
          <a:lstStyle>
            <a:lvl1pPr marL="0" indent="0" algn="ctr">
              <a:buNone/>
              <a:defRPr sz="1500">
                <a:solidFill>
                  <a:schemeClr val="bg1"/>
                </a:solidFill>
                <a:latin typeface="Franklin Gothic Book" panose="020B0503020102020204" pitchFamily="34" charset="0"/>
              </a:defRPr>
            </a:lvl1pPr>
          </a:lstStyle>
          <a:p>
            <a:pPr lvl="0"/>
            <a:endParaRPr lang="en-US" dirty="0"/>
          </a:p>
        </p:txBody>
      </p:sp>
      <p:sp>
        <p:nvSpPr>
          <p:cNvPr id="34" name="Text Placeholder 30"/>
          <p:cNvSpPr>
            <a:spLocks noGrp="1"/>
          </p:cNvSpPr>
          <p:nvPr>
            <p:ph type="body" sz="quarter" idx="15"/>
          </p:nvPr>
        </p:nvSpPr>
        <p:spPr>
          <a:xfrm>
            <a:off x="8316690" y="4370680"/>
            <a:ext cx="3344092" cy="1776412"/>
          </a:xfrm>
          <a:prstGeom prst="rect">
            <a:avLst/>
          </a:prstGeom>
        </p:spPr>
        <p:txBody>
          <a:bodyPr>
            <a:normAutofit/>
          </a:bodyPr>
          <a:lstStyle>
            <a:lvl1pPr marL="0" indent="0" algn="ctr">
              <a:buNone/>
              <a:defRPr sz="1500">
                <a:solidFill>
                  <a:schemeClr val="bg1"/>
                </a:solidFill>
                <a:latin typeface="Franklin Gothic Book" panose="020B0503020102020204" pitchFamily="34" charset="0"/>
              </a:defRPr>
            </a:lvl1pPr>
          </a:lstStyle>
          <a:p>
            <a:pPr lvl="0"/>
            <a:endParaRPr lang="en-US" dirty="0"/>
          </a:p>
        </p:txBody>
      </p:sp>
      <p:sp>
        <p:nvSpPr>
          <p:cNvPr id="36" name="Text Placeholder 35"/>
          <p:cNvSpPr>
            <a:spLocks noGrp="1"/>
          </p:cNvSpPr>
          <p:nvPr>
            <p:ph type="body" sz="quarter" idx="16"/>
          </p:nvPr>
        </p:nvSpPr>
        <p:spPr>
          <a:xfrm>
            <a:off x="446164" y="468290"/>
            <a:ext cx="11287125" cy="609600"/>
          </a:xfrm>
          <a:prstGeom prst="rect">
            <a:avLst/>
          </a:prstGeom>
        </p:spPr>
        <p:txBody>
          <a:bodyPr>
            <a:noAutofit/>
          </a:bodyPr>
          <a:lstStyle>
            <a:lvl1pPr marL="0" indent="0">
              <a:buNone/>
              <a:defRPr sz="3000">
                <a:solidFill>
                  <a:schemeClr val="bg1"/>
                </a:solidFill>
                <a:latin typeface="Franklin Gothic Medium" panose="020B0603020102020204" pitchFamily="34" charset="0"/>
              </a:defRPr>
            </a:lvl1pPr>
          </a:lstStyle>
          <a:p>
            <a:pPr lvl="0"/>
            <a:endParaRPr lang="en-US" dirty="0"/>
          </a:p>
        </p:txBody>
      </p:sp>
    </p:spTree>
    <p:extLst>
      <p:ext uri="{BB962C8B-B14F-4D97-AF65-F5344CB8AC3E}">
        <p14:creationId xmlns:p14="http://schemas.microsoft.com/office/powerpoint/2010/main" val="447735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0727FAF0-6376-9A46-B523-CC6928B7F924}"/>
              </a:ext>
            </a:extLst>
          </p:cNvPr>
          <p:cNvSpPr/>
          <p:nvPr userDrawn="1"/>
        </p:nvSpPr>
        <p:spPr>
          <a:xfrm>
            <a:off x="3222117" y="657448"/>
            <a:ext cx="5543107" cy="5543107"/>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DDC1EA1C-3B66-1B44-9143-0A890C619B32}"/>
              </a:ext>
            </a:extLst>
          </p:cNvPr>
          <p:cNvCxnSpPr>
            <a:cxnSpLocks/>
          </p:cNvCxnSpPr>
          <p:nvPr userDrawn="1"/>
        </p:nvCxnSpPr>
        <p:spPr>
          <a:xfrm>
            <a:off x="5928325" y="2108180"/>
            <a:ext cx="361508" cy="0"/>
          </a:xfrm>
          <a:prstGeom prst="line">
            <a:avLst/>
          </a:prstGeom>
          <a:ln w="31750">
            <a:solidFill>
              <a:srgbClr val="F7C024"/>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0"/>
          </p:nvPr>
        </p:nvSpPr>
        <p:spPr>
          <a:xfrm>
            <a:off x="3692526" y="2403475"/>
            <a:ext cx="4606925" cy="2343150"/>
          </a:xfrm>
          <a:prstGeom prst="rect">
            <a:avLst/>
          </a:prstGeom>
        </p:spPr>
        <p:txBody>
          <a:bodyPr anchor="ctr">
            <a:normAutofit/>
          </a:bodyPr>
          <a:lstStyle>
            <a:lvl1pPr marL="0" indent="0" algn="ctr">
              <a:buNone/>
              <a:defRPr sz="3000">
                <a:solidFill>
                  <a:schemeClr val="bg1"/>
                </a:solidFill>
                <a:latin typeface="Franklin Gothic Medium" panose="020B0603020102020204" pitchFamily="34" charset="0"/>
              </a:defRPr>
            </a:lvl1pPr>
          </a:lstStyle>
          <a:p>
            <a:pPr lvl="0"/>
            <a:endParaRPr lang="en-US" dirty="0"/>
          </a:p>
        </p:txBody>
      </p:sp>
    </p:spTree>
    <p:extLst>
      <p:ext uri="{BB962C8B-B14F-4D97-AF65-F5344CB8AC3E}">
        <p14:creationId xmlns:p14="http://schemas.microsoft.com/office/powerpoint/2010/main" val="1910781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B7339AD-B157-FA43-A0D3-35C110D4C4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303" y="6097245"/>
            <a:ext cx="1172039" cy="608667"/>
          </a:xfrm>
          <a:prstGeom prst="rect">
            <a:avLst/>
          </a:prstGeom>
        </p:spPr>
      </p:pic>
      <p:pic>
        <p:nvPicPr>
          <p:cNvPr id="21" name="Picture 20"/>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
            <a:ext cx="4913832" cy="6864443"/>
          </a:xfrm>
          <a:prstGeom prst="rect">
            <a:avLst/>
          </a:prstGeom>
        </p:spPr>
      </p:pic>
      <p:grpSp>
        <p:nvGrpSpPr>
          <p:cNvPr id="6" name="Group 5"/>
          <p:cNvGrpSpPr/>
          <p:nvPr userDrawn="1"/>
        </p:nvGrpSpPr>
        <p:grpSpPr>
          <a:xfrm>
            <a:off x="4374246" y="1789945"/>
            <a:ext cx="1106457" cy="4462280"/>
            <a:chOff x="4817834" y="1915194"/>
            <a:chExt cx="1106456" cy="4462280"/>
          </a:xfrm>
        </p:grpSpPr>
        <p:sp>
          <p:nvSpPr>
            <p:cNvPr id="7" name="Rectangle 6">
              <a:extLst>
                <a:ext uri="{FF2B5EF4-FFF2-40B4-BE49-F238E27FC236}">
                  <a16:creationId xmlns:a16="http://schemas.microsoft.com/office/drawing/2014/main" id="{B4362136-2421-A04F-8659-FF90521FA209}"/>
                </a:ext>
              </a:extLst>
            </p:cNvPr>
            <p:cNvSpPr/>
            <p:nvPr/>
          </p:nvSpPr>
          <p:spPr>
            <a:xfrm>
              <a:off x="4835869" y="5292012"/>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1963A1"/>
                </a:solidFill>
              </a:endParaRPr>
            </a:p>
          </p:txBody>
        </p:sp>
        <p:grpSp>
          <p:nvGrpSpPr>
            <p:cNvPr id="8" name="Group 7"/>
            <p:cNvGrpSpPr/>
            <p:nvPr/>
          </p:nvGrpSpPr>
          <p:grpSpPr>
            <a:xfrm>
              <a:off x="4817834" y="1915194"/>
              <a:ext cx="1085462" cy="1085462"/>
              <a:chOff x="4817834" y="1915194"/>
              <a:chExt cx="1085462" cy="1085462"/>
            </a:xfrm>
          </p:grpSpPr>
          <p:sp>
            <p:nvSpPr>
              <p:cNvPr id="12" name="Rectangle 11">
                <a:extLst>
                  <a:ext uri="{FF2B5EF4-FFF2-40B4-BE49-F238E27FC236}">
                    <a16:creationId xmlns:a16="http://schemas.microsoft.com/office/drawing/2014/main" id="{B5958D92-6D61-764D-8702-35CCA79EE987}"/>
                  </a:ext>
                </a:extLst>
              </p:cNvPr>
              <p:cNvSpPr/>
              <p:nvPr/>
            </p:nvSpPr>
            <p:spPr>
              <a:xfrm>
                <a:off x="4817834" y="1915194"/>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1963A1"/>
                  </a:solidFill>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5869" y="1958731"/>
                <a:ext cx="1041925" cy="1041925"/>
              </a:xfrm>
              <a:prstGeom prst="rect">
                <a:avLst/>
              </a:prstGeom>
            </p:spPr>
          </p:pic>
        </p:grpSp>
        <p:sp>
          <p:nvSpPr>
            <p:cNvPr id="9" name="Rectangle 8">
              <a:extLst>
                <a:ext uri="{FF2B5EF4-FFF2-40B4-BE49-F238E27FC236}">
                  <a16:creationId xmlns:a16="http://schemas.microsoft.com/office/drawing/2014/main" id="{77EC8480-EC0F-DF49-A067-607B29CA43B2}"/>
                </a:ext>
              </a:extLst>
            </p:cNvPr>
            <p:cNvSpPr/>
            <p:nvPr/>
          </p:nvSpPr>
          <p:spPr>
            <a:xfrm>
              <a:off x="4838828" y="3537019"/>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1963A1"/>
                </a:solidFill>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1371" y="3558787"/>
              <a:ext cx="1041925" cy="104192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61352" y="5315189"/>
              <a:ext cx="1042416" cy="1042416"/>
            </a:xfrm>
            <a:prstGeom prst="rect">
              <a:avLst/>
            </a:prstGeom>
          </p:spPr>
        </p:pic>
      </p:grpSp>
      <p:sp>
        <p:nvSpPr>
          <p:cNvPr id="14" name="Text Placeholder 19"/>
          <p:cNvSpPr>
            <a:spLocks noGrp="1"/>
          </p:cNvSpPr>
          <p:nvPr>
            <p:ph type="body" sz="quarter" idx="10"/>
          </p:nvPr>
        </p:nvSpPr>
        <p:spPr>
          <a:xfrm>
            <a:off x="5434014" y="433388"/>
            <a:ext cx="6381751" cy="641350"/>
          </a:xfrm>
          <a:prstGeom prst="rect">
            <a:avLst/>
          </a:prstGeom>
        </p:spPr>
        <p:txBody>
          <a:bodyPr>
            <a:normAutofit/>
          </a:bodyPr>
          <a:lstStyle>
            <a:lvl1pPr marL="0" indent="0">
              <a:buNone/>
              <a:defRPr sz="3000">
                <a:solidFill>
                  <a:srgbClr val="7F7F7F"/>
                </a:solidFill>
                <a:latin typeface="Franklin Gothic Medium" panose="020B0603020102020204" pitchFamily="34" charset="0"/>
              </a:defRPr>
            </a:lvl1pPr>
          </a:lstStyle>
          <a:p>
            <a:pPr lvl="0"/>
            <a:endParaRPr lang="en-US" dirty="0"/>
          </a:p>
        </p:txBody>
      </p:sp>
      <p:sp>
        <p:nvSpPr>
          <p:cNvPr id="15" name="Text Placeholder 21"/>
          <p:cNvSpPr>
            <a:spLocks noGrp="1"/>
          </p:cNvSpPr>
          <p:nvPr>
            <p:ph type="body" sz="quarter" idx="11"/>
          </p:nvPr>
        </p:nvSpPr>
        <p:spPr>
          <a:xfrm>
            <a:off x="5807075" y="1776414"/>
            <a:ext cx="5029200" cy="365125"/>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endParaRPr lang="en-US" dirty="0"/>
          </a:p>
        </p:txBody>
      </p:sp>
      <p:sp>
        <p:nvSpPr>
          <p:cNvPr id="16" name="Text Placeholder 23"/>
          <p:cNvSpPr>
            <a:spLocks noGrp="1"/>
          </p:cNvSpPr>
          <p:nvPr>
            <p:ph type="body" sz="quarter" idx="12"/>
          </p:nvPr>
        </p:nvSpPr>
        <p:spPr>
          <a:xfrm>
            <a:off x="5807075" y="2141540"/>
            <a:ext cx="5029200" cy="719137"/>
          </a:xfrm>
          <a:prstGeom prst="rect">
            <a:avLst/>
          </a:prstGeom>
        </p:spPr>
        <p:txBody>
          <a:bodyPr>
            <a:normAutofit/>
          </a:bodyPr>
          <a:lstStyle>
            <a:lvl1pPr marL="0" indent="0">
              <a:buNone/>
              <a:defRPr sz="1350">
                <a:solidFill>
                  <a:schemeClr val="tx1"/>
                </a:solidFill>
                <a:latin typeface="Franklin Gothic Book" panose="020B0503020102020204" pitchFamily="34" charset="0"/>
              </a:defRPr>
            </a:lvl1pPr>
          </a:lstStyle>
          <a:p>
            <a:pPr lvl="0"/>
            <a:endParaRPr lang="en-US" dirty="0"/>
          </a:p>
        </p:txBody>
      </p:sp>
      <p:sp>
        <p:nvSpPr>
          <p:cNvPr id="17" name="Text Placeholder 21"/>
          <p:cNvSpPr>
            <a:spLocks noGrp="1"/>
          </p:cNvSpPr>
          <p:nvPr>
            <p:ph type="body" sz="quarter" idx="13"/>
          </p:nvPr>
        </p:nvSpPr>
        <p:spPr>
          <a:xfrm>
            <a:off x="5807075" y="3377114"/>
            <a:ext cx="5029200" cy="365125"/>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endParaRPr lang="en-US" dirty="0"/>
          </a:p>
        </p:txBody>
      </p:sp>
      <p:sp>
        <p:nvSpPr>
          <p:cNvPr id="18" name="Text Placeholder 23"/>
          <p:cNvSpPr>
            <a:spLocks noGrp="1"/>
          </p:cNvSpPr>
          <p:nvPr>
            <p:ph type="body" sz="quarter" idx="14"/>
          </p:nvPr>
        </p:nvSpPr>
        <p:spPr>
          <a:xfrm>
            <a:off x="5807075" y="3742239"/>
            <a:ext cx="5029200" cy="719137"/>
          </a:xfrm>
          <a:prstGeom prst="rect">
            <a:avLst/>
          </a:prstGeom>
        </p:spPr>
        <p:txBody>
          <a:bodyPr>
            <a:normAutofit/>
          </a:bodyPr>
          <a:lstStyle>
            <a:lvl1pPr marL="0" indent="0">
              <a:buNone/>
              <a:defRPr sz="1350">
                <a:solidFill>
                  <a:schemeClr val="tx1"/>
                </a:solidFill>
                <a:latin typeface="Franklin Gothic Book" panose="020B0503020102020204" pitchFamily="34" charset="0"/>
              </a:defRPr>
            </a:lvl1pPr>
          </a:lstStyle>
          <a:p>
            <a:pPr lvl="0"/>
            <a:endParaRPr lang="en-US" dirty="0"/>
          </a:p>
        </p:txBody>
      </p:sp>
      <p:sp>
        <p:nvSpPr>
          <p:cNvPr id="19" name="Text Placeholder 21"/>
          <p:cNvSpPr>
            <a:spLocks noGrp="1"/>
          </p:cNvSpPr>
          <p:nvPr>
            <p:ph type="body" sz="quarter" idx="15"/>
          </p:nvPr>
        </p:nvSpPr>
        <p:spPr>
          <a:xfrm>
            <a:off x="5807075" y="5153876"/>
            <a:ext cx="5029200" cy="365125"/>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endParaRPr lang="en-US" dirty="0"/>
          </a:p>
        </p:txBody>
      </p:sp>
      <p:sp>
        <p:nvSpPr>
          <p:cNvPr id="20" name="Text Placeholder 23"/>
          <p:cNvSpPr>
            <a:spLocks noGrp="1"/>
          </p:cNvSpPr>
          <p:nvPr>
            <p:ph type="body" sz="quarter" idx="16"/>
          </p:nvPr>
        </p:nvSpPr>
        <p:spPr>
          <a:xfrm>
            <a:off x="5807075" y="5519001"/>
            <a:ext cx="5029200" cy="719137"/>
          </a:xfrm>
          <a:prstGeom prst="rect">
            <a:avLst/>
          </a:prstGeom>
          <a:noFill/>
        </p:spPr>
        <p:txBody>
          <a:bodyPr>
            <a:normAutofit/>
          </a:bodyPr>
          <a:lstStyle>
            <a:lvl1pPr marL="0" indent="0">
              <a:buNone/>
              <a:defRPr sz="1350">
                <a:solidFill>
                  <a:schemeClr val="tx1"/>
                </a:solidFill>
                <a:latin typeface="Franklin Gothic Book" panose="020B0503020102020204" pitchFamily="34" charset="0"/>
              </a:defRPr>
            </a:lvl1pPr>
          </a:lstStyle>
          <a:p>
            <a:pPr lvl="0"/>
            <a:endParaRPr lang="en-US" dirty="0"/>
          </a:p>
        </p:txBody>
      </p:sp>
    </p:spTree>
    <p:extLst>
      <p:ext uri="{BB962C8B-B14F-4D97-AF65-F5344CB8AC3E}">
        <p14:creationId xmlns:p14="http://schemas.microsoft.com/office/powerpoint/2010/main" val="38290869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descr="A group of people posing for the camera&#10;&#10;Description automatically generated">
            <a:extLst>
              <a:ext uri="{FF2B5EF4-FFF2-40B4-BE49-F238E27FC236}">
                <a16:creationId xmlns:a16="http://schemas.microsoft.com/office/drawing/2014/main" id="{58129145-486C-7149-B78F-8FDCA8DC98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15668" y="0"/>
            <a:ext cx="5376333" cy="6858000"/>
          </a:xfrm>
          <a:prstGeom prst="rect">
            <a:avLst/>
          </a:prstGeom>
        </p:spPr>
      </p:pic>
      <p:grpSp>
        <p:nvGrpSpPr>
          <p:cNvPr id="8" name="Group 7"/>
          <p:cNvGrpSpPr/>
          <p:nvPr/>
        </p:nvGrpSpPr>
        <p:grpSpPr>
          <a:xfrm>
            <a:off x="623826" y="1742591"/>
            <a:ext cx="514773" cy="514773"/>
            <a:chOff x="623825" y="1742589"/>
            <a:chExt cx="514773" cy="514773"/>
          </a:xfrm>
        </p:grpSpPr>
        <p:sp>
          <p:nvSpPr>
            <p:cNvPr id="15" name="Teardrop 14">
              <a:extLst>
                <a:ext uri="{FF2B5EF4-FFF2-40B4-BE49-F238E27FC236}">
                  <a16:creationId xmlns:a16="http://schemas.microsoft.com/office/drawing/2014/main" id="{125A9E34-F8C7-C44C-8E76-28E6ACF3AF7B}"/>
                </a:ext>
              </a:extLst>
            </p:cNvPr>
            <p:cNvSpPr/>
            <p:nvPr/>
          </p:nvSpPr>
          <p:spPr>
            <a:xfrm>
              <a:off x="623825" y="1742589"/>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11" y="1771375"/>
              <a:ext cx="457200" cy="457200"/>
            </a:xfrm>
            <a:prstGeom prst="rect">
              <a:avLst/>
            </a:prstGeom>
          </p:spPr>
        </p:pic>
      </p:grpSp>
      <p:grpSp>
        <p:nvGrpSpPr>
          <p:cNvPr id="9" name="Group 8"/>
          <p:cNvGrpSpPr/>
          <p:nvPr/>
        </p:nvGrpSpPr>
        <p:grpSpPr>
          <a:xfrm>
            <a:off x="623826" y="3391513"/>
            <a:ext cx="514773" cy="514773"/>
            <a:chOff x="623825" y="3264826"/>
            <a:chExt cx="514773" cy="514773"/>
          </a:xfrm>
        </p:grpSpPr>
        <p:sp>
          <p:nvSpPr>
            <p:cNvPr id="13" name="Teardrop 12">
              <a:extLst>
                <a:ext uri="{FF2B5EF4-FFF2-40B4-BE49-F238E27FC236}">
                  <a16:creationId xmlns:a16="http://schemas.microsoft.com/office/drawing/2014/main" id="{D1F50805-A769-0046-ABEC-F69832625A06}"/>
                </a:ext>
              </a:extLst>
            </p:cNvPr>
            <p:cNvSpPr/>
            <p:nvPr/>
          </p:nvSpPr>
          <p:spPr>
            <a:xfrm>
              <a:off x="623825" y="3264826"/>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611" y="3297828"/>
              <a:ext cx="457200" cy="457200"/>
            </a:xfrm>
            <a:prstGeom prst="rect">
              <a:avLst/>
            </a:prstGeom>
          </p:spPr>
        </p:pic>
      </p:grpSp>
      <p:grpSp>
        <p:nvGrpSpPr>
          <p:cNvPr id="10" name="Group 9"/>
          <p:cNvGrpSpPr/>
          <p:nvPr/>
        </p:nvGrpSpPr>
        <p:grpSpPr>
          <a:xfrm>
            <a:off x="623826" y="5040435"/>
            <a:ext cx="514773" cy="514773"/>
            <a:chOff x="623825" y="5040433"/>
            <a:chExt cx="514773" cy="514773"/>
          </a:xfrm>
        </p:grpSpPr>
        <p:sp>
          <p:nvSpPr>
            <p:cNvPr id="11" name="Teardrop 10">
              <a:extLst>
                <a:ext uri="{FF2B5EF4-FFF2-40B4-BE49-F238E27FC236}">
                  <a16:creationId xmlns:a16="http://schemas.microsoft.com/office/drawing/2014/main" id="{452446C3-2882-7141-9852-6781AB945C9F}"/>
                </a:ext>
              </a:extLst>
            </p:cNvPr>
            <p:cNvSpPr/>
            <p:nvPr/>
          </p:nvSpPr>
          <p:spPr>
            <a:xfrm>
              <a:off x="623825" y="5040433"/>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611" y="5069219"/>
              <a:ext cx="457200" cy="457200"/>
            </a:xfrm>
            <a:prstGeom prst="rect">
              <a:avLst/>
            </a:prstGeom>
          </p:spPr>
        </p:pic>
      </p:grpSp>
      <p:sp>
        <p:nvSpPr>
          <p:cNvPr id="18" name="Text Placeholder 17"/>
          <p:cNvSpPr>
            <a:spLocks noGrp="1"/>
          </p:cNvSpPr>
          <p:nvPr>
            <p:ph type="body" sz="quarter" idx="10"/>
          </p:nvPr>
        </p:nvSpPr>
        <p:spPr>
          <a:xfrm>
            <a:off x="504350" y="436565"/>
            <a:ext cx="5725535" cy="631825"/>
          </a:xfrm>
          <a:prstGeom prst="rect">
            <a:avLst/>
          </a:prstGeom>
        </p:spPr>
        <p:txBody>
          <a:bodyPr>
            <a:noAutofit/>
          </a:bodyPr>
          <a:lstStyle>
            <a:lvl1pPr marL="0" indent="0">
              <a:buNone/>
              <a:defRPr sz="3000">
                <a:solidFill>
                  <a:srgbClr val="7F7F7F"/>
                </a:solidFill>
                <a:latin typeface="Franklin Gothic Medium" panose="020B0603020102020204" pitchFamily="34" charset="0"/>
              </a:defRPr>
            </a:lvl1pPr>
          </a:lstStyle>
          <a:p>
            <a:pPr lvl="0"/>
            <a:endParaRPr lang="en-US" dirty="0"/>
          </a:p>
        </p:txBody>
      </p:sp>
      <p:sp>
        <p:nvSpPr>
          <p:cNvPr id="20" name="Text Placeholder 19"/>
          <p:cNvSpPr>
            <a:spLocks noGrp="1"/>
          </p:cNvSpPr>
          <p:nvPr>
            <p:ph type="body" sz="quarter" idx="11"/>
          </p:nvPr>
        </p:nvSpPr>
        <p:spPr>
          <a:xfrm>
            <a:off x="1427164" y="1743077"/>
            <a:ext cx="4802187" cy="257175"/>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22" name="Text Placeholder 21"/>
          <p:cNvSpPr>
            <a:spLocks noGrp="1"/>
          </p:cNvSpPr>
          <p:nvPr>
            <p:ph type="body" sz="quarter" idx="12"/>
          </p:nvPr>
        </p:nvSpPr>
        <p:spPr>
          <a:xfrm>
            <a:off x="1427164" y="2076452"/>
            <a:ext cx="4802187" cy="709613"/>
          </a:xfrm>
          <a:prstGeom prst="rect">
            <a:avLst/>
          </a:prstGeom>
        </p:spPr>
        <p:txBody>
          <a:bodyPr>
            <a:normAutofit/>
          </a:bodyPr>
          <a:lstStyle>
            <a:lvl1pPr marL="0" indent="0">
              <a:buNone/>
              <a:defRPr sz="1050">
                <a:solidFill>
                  <a:schemeClr val="tx1"/>
                </a:solidFill>
                <a:latin typeface="Franklin Gothic Book" panose="020B0503020102020204" pitchFamily="34" charset="0"/>
              </a:defRPr>
            </a:lvl1pPr>
          </a:lstStyle>
          <a:p>
            <a:pPr lvl="0"/>
            <a:endParaRPr lang="en-US" dirty="0"/>
          </a:p>
        </p:txBody>
      </p:sp>
      <p:sp>
        <p:nvSpPr>
          <p:cNvPr id="23" name="Text Placeholder 19"/>
          <p:cNvSpPr>
            <a:spLocks noGrp="1"/>
          </p:cNvSpPr>
          <p:nvPr>
            <p:ph type="body" sz="quarter" idx="13"/>
          </p:nvPr>
        </p:nvSpPr>
        <p:spPr>
          <a:xfrm>
            <a:off x="1427164" y="3391513"/>
            <a:ext cx="4802187" cy="257175"/>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24" name="Text Placeholder 21"/>
          <p:cNvSpPr>
            <a:spLocks noGrp="1"/>
          </p:cNvSpPr>
          <p:nvPr>
            <p:ph type="body" sz="quarter" idx="14"/>
          </p:nvPr>
        </p:nvSpPr>
        <p:spPr>
          <a:xfrm>
            <a:off x="1427164" y="3724887"/>
            <a:ext cx="4802187" cy="709613"/>
          </a:xfrm>
          <a:prstGeom prst="rect">
            <a:avLst/>
          </a:prstGeom>
        </p:spPr>
        <p:txBody>
          <a:bodyPr>
            <a:normAutofit/>
          </a:bodyPr>
          <a:lstStyle>
            <a:lvl1pPr marL="0" indent="0">
              <a:buNone/>
              <a:defRPr sz="1050">
                <a:solidFill>
                  <a:schemeClr val="tx1"/>
                </a:solidFill>
                <a:latin typeface="Franklin Gothic Book" panose="020B0503020102020204" pitchFamily="34" charset="0"/>
              </a:defRPr>
            </a:lvl1pPr>
          </a:lstStyle>
          <a:p>
            <a:pPr lvl="0"/>
            <a:endParaRPr lang="en-US" dirty="0"/>
          </a:p>
        </p:txBody>
      </p:sp>
      <p:sp>
        <p:nvSpPr>
          <p:cNvPr id="25" name="Text Placeholder 19"/>
          <p:cNvSpPr>
            <a:spLocks noGrp="1"/>
          </p:cNvSpPr>
          <p:nvPr>
            <p:ph type="body" sz="quarter" idx="15"/>
          </p:nvPr>
        </p:nvSpPr>
        <p:spPr>
          <a:xfrm>
            <a:off x="1427164" y="5040435"/>
            <a:ext cx="4802187" cy="257175"/>
          </a:xfrm>
          <a:prstGeom prst="rect">
            <a:avLst/>
          </a:prstGeom>
        </p:spPr>
        <p:txBody>
          <a:bodyPr>
            <a:noAutofit/>
          </a:bodyPr>
          <a:lstStyle>
            <a:lvl1pPr marL="0" indent="0">
              <a:buNone/>
              <a:defRPr sz="1350">
                <a:solidFill>
                  <a:srgbClr val="E57137"/>
                </a:solidFill>
                <a:latin typeface="Franklin Gothic Medium" panose="020B0603020102020204" pitchFamily="34" charset="0"/>
              </a:defRPr>
            </a:lvl1pPr>
          </a:lstStyle>
          <a:p>
            <a:pPr lvl="0"/>
            <a:endParaRPr lang="en-US" dirty="0"/>
          </a:p>
        </p:txBody>
      </p:sp>
      <p:sp>
        <p:nvSpPr>
          <p:cNvPr id="26" name="Text Placeholder 21"/>
          <p:cNvSpPr>
            <a:spLocks noGrp="1"/>
          </p:cNvSpPr>
          <p:nvPr>
            <p:ph type="body" sz="quarter" idx="16"/>
          </p:nvPr>
        </p:nvSpPr>
        <p:spPr>
          <a:xfrm>
            <a:off x="1427164" y="5373810"/>
            <a:ext cx="4802187" cy="709613"/>
          </a:xfrm>
          <a:prstGeom prst="rect">
            <a:avLst/>
          </a:prstGeom>
        </p:spPr>
        <p:txBody>
          <a:bodyPr>
            <a:normAutofit/>
          </a:bodyPr>
          <a:lstStyle>
            <a:lvl1pPr marL="0" indent="0">
              <a:buNone/>
              <a:defRPr sz="1050">
                <a:solidFill>
                  <a:schemeClr val="tx1"/>
                </a:solidFill>
                <a:latin typeface="Franklin Gothic Book" panose="020B0503020102020204" pitchFamily="34" charset="0"/>
              </a:defRPr>
            </a:lvl1pPr>
          </a:lstStyle>
          <a:p>
            <a:pPr lvl="0"/>
            <a:endParaRPr lang="en-US" dirty="0"/>
          </a:p>
        </p:txBody>
      </p:sp>
    </p:spTree>
    <p:extLst>
      <p:ext uri="{BB962C8B-B14F-4D97-AF65-F5344CB8AC3E}">
        <p14:creationId xmlns:p14="http://schemas.microsoft.com/office/powerpoint/2010/main" val="3945623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50.jp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52.jp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4.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theme" Target="../theme/theme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540942"/>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80" r:id="rId3"/>
    <p:sldLayoutId id="2147483662" r:id="rId4"/>
    <p:sldLayoutId id="2147483681" r:id="rId5"/>
    <p:sldLayoutId id="2147483660" r:id="rId6"/>
    <p:sldLayoutId id="2147483650" r:id="rId7"/>
    <p:sldLayoutId id="2147483664" r:id="rId8"/>
    <p:sldLayoutId id="2147483665" r:id="rId9"/>
    <p:sldLayoutId id="2147483666" r:id="rId10"/>
    <p:sldLayoutId id="2147483667" r:id="rId11"/>
    <p:sldLayoutId id="2147483682" r:id="rId12"/>
    <p:sldLayoutId id="2147483668" r:id="rId13"/>
    <p:sldLayoutId id="2147483669" r:id="rId14"/>
    <p:sldLayoutId id="2147483670" r:id="rId15"/>
    <p:sldLayoutId id="2147483673" r:id="rId16"/>
    <p:sldLayoutId id="2147483674" r:id="rId17"/>
    <p:sldLayoutId id="2147483678" r:id="rId18"/>
    <p:sldLayoutId id="2147483679" r:id="rId19"/>
    <p:sldLayoutId id="2147483675" r:id="rId20"/>
    <p:sldLayoutId id="2147483676" r:id="rId21"/>
    <p:sldLayoutId id="2147483677" r:id="rId22"/>
    <p:sldLayoutId id="2147483655"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91AEE-321A-4FA7-B6EA-F9A249664B8D}" type="slidenum">
              <a:rPr lang="en-US" smtClean="0"/>
              <a:pPr/>
              <a:t>‹#›</a:t>
            </a:fld>
            <a:endParaRPr lang="en-US"/>
          </a:p>
        </p:txBody>
      </p:sp>
    </p:spTree>
    <p:extLst>
      <p:ext uri="{BB962C8B-B14F-4D97-AF65-F5344CB8AC3E}">
        <p14:creationId xmlns:p14="http://schemas.microsoft.com/office/powerpoint/2010/main" val="41606545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0" anchor="ctr"/>
          <a:lstStyle>
            <a:lvl1pPr algn="l">
              <a:defRPr sz="1200">
                <a:solidFill>
                  <a:schemeClr val="bg1"/>
                </a:solidFill>
              </a:defRPr>
            </a:lvl1pPr>
          </a:lstStyle>
          <a:p>
            <a:fld id="{5709DE64-BED2-4487-B404-63453A86365D}" type="slidenum">
              <a:rPr lang="en-US" smtClean="0"/>
              <a:pPr/>
              <a:t>‹#›</a:t>
            </a:fld>
            <a:endParaRPr lang="en-US"/>
          </a:p>
        </p:txBody>
      </p:sp>
    </p:spTree>
    <p:extLst>
      <p:ext uri="{BB962C8B-B14F-4D97-AF65-F5344CB8AC3E}">
        <p14:creationId xmlns:p14="http://schemas.microsoft.com/office/powerpoint/2010/main" val="27014834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hf hdr="0" ftr="0" dt="0"/>
  <p:txStyles>
    <p:titleStyle>
      <a:lvl1pPr algn="l" defTabSz="914400" rtl="0" eaLnBrk="1" latinLnBrk="0" hangingPunct="1">
        <a:spcBef>
          <a:spcPct val="0"/>
        </a:spcBef>
        <a:buNone/>
        <a:defRPr sz="4000" b="1" kern="1200">
          <a:solidFill>
            <a:srgbClr val="BAE3F7"/>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Clr>
          <a:srgbClr val="F2760E"/>
        </a:buClr>
        <a:buFont typeface="Arial"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Clr>
          <a:srgbClr val="F2760E"/>
        </a:buClr>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Clr>
          <a:srgbClr val="F2760E"/>
        </a:buClr>
        <a:buFont typeface="Arial"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Clr>
          <a:srgbClr val="F2760E"/>
        </a:buClr>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8E9F0-81E6-4C78-8298-AA02B28F5A0E}" type="slidenum">
              <a:rPr lang="en-US" smtClean="0"/>
              <a:pPr/>
              <a:t>‹#›</a:t>
            </a:fld>
            <a:endParaRPr lang="en-US"/>
          </a:p>
        </p:txBody>
      </p:sp>
    </p:spTree>
    <p:extLst>
      <p:ext uri="{BB962C8B-B14F-4D97-AF65-F5344CB8AC3E}">
        <p14:creationId xmlns:p14="http://schemas.microsoft.com/office/powerpoint/2010/main" val="290312963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hdr="0" ftr="0" dt="0"/>
  <p:txStyles>
    <p:titleStyle>
      <a:lvl1pPr algn="ctr" defTabSz="914400" rtl="0" eaLnBrk="1" latinLnBrk="0" hangingPunct="1">
        <a:spcBef>
          <a:spcPct val="0"/>
        </a:spcBef>
        <a:buNone/>
        <a:defRPr sz="4400" b="1" kern="1200">
          <a:solidFill>
            <a:srgbClr val="F2760E"/>
          </a:solidFill>
          <a:latin typeface="+mj-lt"/>
          <a:ea typeface="+mj-ea"/>
          <a:cs typeface="+mj-cs"/>
        </a:defRPr>
      </a:lvl1pPr>
    </p:titleStyle>
    <p:bodyStyle>
      <a:lvl1pPr marL="342900" indent="-342900" algn="l" defTabSz="914400" rtl="0" eaLnBrk="1" latinLnBrk="0" hangingPunct="1">
        <a:spcBef>
          <a:spcPct val="20000"/>
        </a:spcBef>
        <a:buClr>
          <a:srgbClr val="4A5F70"/>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4A5F70"/>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rgbClr val="4A5F70"/>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rgbClr val="4A5F70"/>
        </a:buClr>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Clr>
          <a:srgbClr val="4A5F70"/>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91AEE-321A-4FA7-B6EA-F9A249664B8D}" type="slidenum">
              <a:rPr lang="en-US" smtClean="0"/>
              <a:pPr/>
              <a:t>‹#›</a:t>
            </a:fld>
            <a:endParaRPr lang="en-US"/>
          </a:p>
        </p:txBody>
      </p:sp>
    </p:spTree>
    <p:extLst>
      <p:ext uri="{BB962C8B-B14F-4D97-AF65-F5344CB8AC3E}">
        <p14:creationId xmlns:p14="http://schemas.microsoft.com/office/powerpoint/2010/main" val="278039864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hyperlink" Target="http://www.ashp.org/pai"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ashp.org/pharmacy-practice/pai/pai-2030-student-resources/pai-2030-and-student-involvement" TargetMode="External"/><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pai2030tool.ashp.org/"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pai2030tool.ashp.org/" TargetMode="External"/><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90.xml"/><Relationship Id="rId6" Type="http://schemas.openxmlformats.org/officeDocument/2006/relationships/hyperlink" Target="https://www.ashp.org/professional-development/ashp-podcasts/hot-topics-in-pharmacy-practice/using-the-ashp-practice-advancement-initiative-pai-2030-self-assessment-tool"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90.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hyperlink" Target="https://www.ashp.org/pharmacy-practice/pai/pai-2030-focused-initiatives?loginreturnUrl=SSOCheckOnly" TargetMode="External"/><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hyperlink" Target="https://doi.org/10.1093/ajhp/zxz271"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103.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10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9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52.xml"/><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4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10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3" Type="http://schemas.openxmlformats.org/officeDocument/2006/relationships/hyperlink" Target="mailto:pai@ashp.org" TargetMode="External"/><Relationship Id="rId2" Type="http://schemas.openxmlformats.org/officeDocument/2006/relationships/notesSlide" Target="../notesSlides/notesSlide43.xml"/><Relationship Id="rId1" Type="http://schemas.openxmlformats.org/officeDocument/2006/relationships/slideLayout" Target="../slideLayouts/slideLayout40.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hyperlink" Target="https://academic.oup.com/ajhp/pages/pharmacy_practice_in_hospital_settings_surveys" TargetMode="External"/><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65521" y="2944063"/>
            <a:ext cx="6172200" cy="1093788"/>
          </a:xfrm>
        </p:spPr>
        <p:txBody>
          <a:bodyPr>
            <a:normAutofit/>
          </a:bodyPr>
          <a:lstStyle/>
          <a:p>
            <a:r>
              <a:rPr lang="en-US" sz="2200" dirty="0"/>
              <a:t>ASHP Practice Advancement Initiative (PAI) 2030</a:t>
            </a:r>
          </a:p>
        </p:txBody>
      </p:sp>
      <p:sp>
        <p:nvSpPr>
          <p:cNvPr id="3" name="Text Placeholder 2"/>
          <p:cNvSpPr>
            <a:spLocks noGrp="1"/>
          </p:cNvSpPr>
          <p:nvPr>
            <p:ph type="body" sz="quarter" idx="11"/>
          </p:nvPr>
        </p:nvSpPr>
        <p:spPr>
          <a:xfrm>
            <a:off x="6096001" y="3836988"/>
            <a:ext cx="6095999" cy="401726"/>
          </a:xfrm>
        </p:spPr>
        <p:txBody>
          <a:bodyPr/>
          <a:lstStyle/>
          <a:p>
            <a:pPr>
              <a:lnSpc>
                <a:spcPct val="100000"/>
              </a:lnSpc>
              <a:spcBef>
                <a:spcPts val="0"/>
              </a:spcBef>
            </a:pPr>
            <a:r>
              <a:rPr lang="en-US" sz="1400" dirty="0" smtClean="0"/>
              <a:t>&lt;&lt;INSERT ORGANIZATION OR STATE AFFILIATE NAME&gt;&gt;</a:t>
            </a:r>
            <a:endParaRPr lang="en-US" sz="1400" dirty="0"/>
          </a:p>
        </p:txBody>
      </p:sp>
    </p:spTree>
    <p:extLst>
      <p:ext uri="{BB962C8B-B14F-4D97-AF65-F5344CB8AC3E}">
        <p14:creationId xmlns:p14="http://schemas.microsoft.com/office/powerpoint/2010/main" val="3642566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PAI 2030 State Communication Plan</a:t>
            </a:r>
            <a:endParaRPr lang="en-US" dirty="0"/>
          </a:p>
        </p:txBody>
      </p:sp>
      <p:sp>
        <p:nvSpPr>
          <p:cNvPr id="3" name="Text Placeholder 2"/>
          <p:cNvSpPr>
            <a:spLocks noGrp="1"/>
          </p:cNvSpPr>
          <p:nvPr>
            <p:ph type="body" sz="quarter" idx="11"/>
          </p:nvPr>
        </p:nvSpPr>
        <p:spPr/>
        <p:txBody>
          <a:bodyPr/>
          <a:lstStyle/>
          <a:p>
            <a:r>
              <a:rPr lang="en-US" dirty="0" smtClean="0">
                <a:solidFill>
                  <a:srgbClr val="FF0000"/>
                </a:solidFill>
              </a:rPr>
              <a:t>&lt;&lt;Highlight state affiliate marketing efforts supporting PAI 2030 adoption and implementation&gt;&gt;</a:t>
            </a:r>
          </a:p>
          <a:p>
            <a:r>
              <a:rPr lang="en-US" dirty="0" smtClean="0">
                <a:solidFill>
                  <a:srgbClr val="FF0000"/>
                </a:solidFill>
              </a:rPr>
              <a:t>&lt;&lt;Identify components of state PAI 2030 communication campaign&gt;&gt;</a:t>
            </a:r>
            <a:endParaRPr lang="en-US" dirty="0">
              <a:solidFill>
                <a:srgbClr val="FF0000"/>
              </a:solidFill>
            </a:endParaRPr>
          </a:p>
        </p:txBody>
      </p:sp>
    </p:spTree>
    <p:extLst>
      <p:ext uri="{BB962C8B-B14F-4D97-AF65-F5344CB8AC3E}">
        <p14:creationId xmlns:p14="http://schemas.microsoft.com/office/powerpoint/2010/main" val="876344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34640" y="399992"/>
            <a:ext cx="5725535" cy="631825"/>
          </a:xfrm>
        </p:spPr>
        <p:txBody>
          <a:bodyPr/>
          <a:lstStyle/>
          <a:p>
            <a:r>
              <a:rPr lang="en-US" dirty="0"/>
              <a:t>PAI 2030 Tools &amp; Resources</a:t>
            </a:r>
          </a:p>
        </p:txBody>
      </p:sp>
      <p:sp>
        <p:nvSpPr>
          <p:cNvPr id="3" name="Text Placeholder 2"/>
          <p:cNvSpPr>
            <a:spLocks noGrp="1"/>
          </p:cNvSpPr>
          <p:nvPr>
            <p:ph type="body" sz="quarter" idx="11"/>
          </p:nvPr>
        </p:nvSpPr>
        <p:spPr>
          <a:xfrm>
            <a:off x="634640" y="1582778"/>
            <a:ext cx="4802187" cy="257175"/>
          </a:xfrm>
        </p:spPr>
        <p:txBody>
          <a:bodyPr/>
          <a:lstStyle/>
          <a:p>
            <a:r>
              <a:rPr lang="en-US" sz="1800" dirty="0" smtClean="0"/>
              <a:t>State </a:t>
            </a:r>
            <a:r>
              <a:rPr lang="en-US" sz="1800" dirty="0"/>
              <a:t>Affiliate Toolkit and Champion Approach</a:t>
            </a:r>
          </a:p>
          <a:p>
            <a:endParaRPr lang="en-US" sz="1800" dirty="0"/>
          </a:p>
        </p:txBody>
      </p:sp>
      <p:sp>
        <p:nvSpPr>
          <p:cNvPr id="6" name="Text Placeholder 5"/>
          <p:cNvSpPr>
            <a:spLocks noGrp="1"/>
          </p:cNvSpPr>
          <p:nvPr>
            <p:ph type="body" sz="quarter" idx="13"/>
          </p:nvPr>
        </p:nvSpPr>
        <p:spPr>
          <a:xfrm>
            <a:off x="666536" y="3959326"/>
            <a:ext cx="4802187" cy="257175"/>
          </a:xfrm>
        </p:spPr>
        <p:txBody>
          <a:bodyPr/>
          <a:lstStyle/>
          <a:p>
            <a:r>
              <a:rPr lang="en-US" sz="1800" dirty="0"/>
              <a:t>Case Studies, Podcasts, Webinars</a:t>
            </a:r>
          </a:p>
          <a:p>
            <a:endParaRPr lang="en-US" dirty="0"/>
          </a:p>
        </p:txBody>
      </p:sp>
      <p:sp>
        <p:nvSpPr>
          <p:cNvPr id="7" name="Text Placeholder 6"/>
          <p:cNvSpPr>
            <a:spLocks noGrp="1"/>
          </p:cNvSpPr>
          <p:nvPr>
            <p:ph type="body" sz="quarter" idx="14"/>
          </p:nvPr>
        </p:nvSpPr>
        <p:spPr>
          <a:xfrm>
            <a:off x="685259" y="4322765"/>
            <a:ext cx="4802187" cy="729632"/>
          </a:xfrm>
        </p:spPr>
        <p:txBody>
          <a:bodyPr>
            <a:noAutofit/>
          </a:bodyPr>
          <a:lstStyle/>
          <a:p>
            <a:r>
              <a:rPr lang="en-US" sz="1800" dirty="0"/>
              <a:t>Testimonials on where pharmacy departments and pharmacists are making an impact implementing the PAI 2030 recommendations</a:t>
            </a:r>
          </a:p>
        </p:txBody>
      </p:sp>
      <p:sp>
        <p:nvSpPr>
          <p:cNvPr id="8" name="Text Placeholder 7"/>
          <p:cNvSpPr>
            <a:spLocks noGrp="1"/>
          </p:cNvSpPr>
          <p:nvPr>
            <p:ph type="body" sz="quarter" idx="15"/>
          </p:nvPr>
        </p:nvSpPr>
        <p:spPr>
          <a:xfrm>
            <a:off x="666537" y="5268489"/>
            <a:ext cx="4802187" cy="257175"/>
          </a:xfrm>
        </p:spPr>
        <p:txBody>
          <a:bodyPr/>
          <a:lstStyle/>
          <a:p>
            <a:r>
              <a:rPr lang="en-US" sz="1800" dirty="0"/>
              <a:t>Awards and Research</a:t>
            </a:r>
          </a:p>
        </p:txBody>
      </p:sp>
      <p:sp>
        <p:nvSpPr>
          <p:cNvPr id="9" name="Text Placeholder 8"/>
          <p:cNvSpPr>
            <a:spLocks noGrp="1"/>
          </p:cNvSpPr>
          <p:nvPr>
            <p:ph type="body" sz="quarter" idx="16"/>
          </p:nvPr>
        </p:nvSpPr>
        <p:spPr>
          <a:xfrm>
            <a:off x="768606" y="5643369"/>
            <a:ext cx="4802187" cy="1059463"/>
          </a:xfrm>
        </p:spPr>
        <p:txBody>
          <a:bodyPr>
            <a:normAutofit/>
          </a:bodyPr>
          <a:lstStyle/>
          <a:p>
            <a:pPr marL="285750" indent="-285750">
              <a:spcBef>
                <a:spcPts val="0"/>
              </a:spcBef>
              <a:buClr>
                <a:srgbClr val="F2760E"/>
              </a:buClr>
              <a:buFont typeface="Arial" panose="020B0604020202020204" pitchFamily="34" charset="0"/>
              <a:buChar char="•"/>
            </a:pPr>
            <a:r>
              <a:rPr lang="en-US" sz="1800" dirty="0"/>
              <a:t>ASHP Best Practices Award</a:t>
            </a:r>
          </a:p>
          <a:p>
            <a:pPr marL="285750" indent="-285750">
              <a:spcBef>
                <a:spcPts val="0"/>
              </a:spcBef>
              <a:buClr>
                <a:srgbClr val="F2760E"/>
              </a:buClr>
              <a:buFont typeface="Arial" panose="020B0604020202020204" pitchFamily="34" charset="0"/>
              <a:buChar char="•"/>
            </a:pPr>
            <a:r>
              <a:rPr lang="en-US" sz="1800" dirty="0"/>
              <a:t>ASHP Student Leadership Award</a:t>
            </a:r>
          </a:p>
          <a:p>
            <a:pPr marL="285750" indent="-285750">
              <a:spcBef>
                <a:spcPts val="0"/>
              </a:spcBef>
              <a:buClr>
                <a:srgbClr val="F2760E"/>
              </a:buClr>
              <a:buFont typeface="Arial" panose="020B0604020202020204" pitchFamily="34" charset="0"/>
              <a:buChar char="•"/>
            </a:pPr>
            <a:r>
              <a:rPr lang="en-US" sz="1800" dirty="0"/>
              <a:t>ASHP Foundation Research Grants </a:t>
            </a:r>
          </a:p>
          <a:p>
            <a:endParaRPr lang="en-US" dirty="0"/>
          </a:p>
        </p:txBody>
      </p:sp>
      <p:pic>
        <p:nvPicPr>
          <p:cNvPr id="11" name="Picture 10"/>
          <p:cNvPicPr>
            <a:picLocks noChangeAspect="1"/>
          </p:cNvPicPr>
          <p:nvPr/>
        </p:nvPicPr>
        <p:blipFill rotWithShape="1">
          <a:blip r:embed="rId3"/>
          <a:srcRect l="952" t="1800" r="1904" b="2836"/>
          <a:stretch/>
        </p:blipFill>
        <p:spPr>
          <a:xfrm>
            <a:off x="5538066" y="455941"/>
            <a:ext cx="6553200" cy="5782236"/>
          </a:xfrm>
          <a:prstGeom prst="rect">
            <a:avLst/>
          </a:prstGeom>
          <a:ln>
            <a:solidFill>
              <a:schemeClr val="tx1"/>
            </a:solidFill>
          </a:ln>
        </p:spPr>
      </p:pic>
      <p:sp>
        <p:nvSpPr>
          <p:cNvPr id="12" name="Text Placeholder 7"/>
          <p:cNvSpPr txBox="1">
            <a:spLocks/>
          </p:cNvSpPr>
          <p:nvPr/>
        </p:nvSpPr>
        <p:spPr>
          <a:xfrm>
            <a:off x="634640" y="2133739"/>
            <a:ext cx="4802187" cy="257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50" kern="1200">
                <a:solidFill>
                  <a:srgbClr val="E57137"/>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E57137"/>
                </a:solidFill>
                <a:effectLst/>
                <a:uLnTx/>
                <a:uFillTx/>
                <a:latin typeface="Franklin Gothic Medium" panose="020B0603020102020204" pitchFamily="34" charset="0"/>
                <a:ea typeface="+mn-ea"/>
                <a:cs typeface="+mn-cs"/>
              </a:rPr>
              <a:t>PAI 2030 Self-Assessment Tool</a:t>
            </a:r>
            <a:endParaRPr kumimoji="0" lang="en-US" sz="1800" b="0" i="0" u="none" strike="noStrike" kern="1200" cap="none" spc="0" normalizeH="0" baseline="0" noProof="0" dirty="0">
              <a:ln>
                <a:noFill/>
              </a:ln>
              <a:solidFill>
                <a:srgbClr val="E57137"/>
              </a:solidFill>
              <a:effectLst/>
              <a:uLnTx/>
              <a:uFillTx/>
              <a:latin typeface="Franklin Gothic Medium" panose="020B0603020102020204" pitchFamily="34" charset="0"/>
              <a:ea typeface="+mn-ea"/>
              <a:cs typeface="+mn-cs"/>
            </a:endParaRPr>
          </a:p>
        </p:txBody>
      </p:sp>
      <p:sp>
        <p:nvSpPr>
          <p:cNvPr id="14" name="TextBox 13"/>
          <p:cNvSpPr txBox="1"/>
          <p:nvPr/>
        </p:nvSpPr>
        <p:spPr>
          <a:xfrm>
            <a:off x="100734" y="950953"/>
            <a:ext cx="34633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www.ashp.org/pai</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3" name="Text Placeholder 4"/>
          <p:cNvSpPr>
            <a:spLocks noGrp="1"/>
          </p:cNvSpPr>
          <p:nvPr>
            <p:ph type="body" sz="quarter" idx="12"/>
          </p:nvPr>
        </p:nvSpPr>
        <p:spPr>
          <a:xfrm>
            <a:off x="697016" y="2481496"/>
            <a:ext cx="4802187" cy="1042500"/>
          </a:xfrm>
        </p:spPr>
        <p:txBody>
          <a:bodyPr>
            <a:noAutofit/>
          </a:bodyPr>
          <a:lstStyle/>
          <a:p>
            <a:pPr marL="285750" indent="-285750">
              <a:spcBef>
                <a:spcPts val="0"/>
              </a:spcBef>
              <a:buClr>
                <a:srgbClr val="F2760E"/>
              </a:buClr>
              <a:buFont typeface="Arial" panose="020B0604020202020204" pitchFamily="34" charset="0"/>
              <a:buChar char="•"/>
            </a:pPr>
            <a:r>
              <a:rPr lang="en-US" sz="1800" dirty="0" smtClean="0"/>
              <a:t>Two </a:t>
            </a:r>
            <a:r>
              <a:rPr lang="en-US" sz="1800" dirty="0"/>
              <a:t>tracks (Practitioner and Organization)</a:t>
            </a:r>
          </a:p>
          <a:p>
            <a:pPr marL="285750" indent="-285750">
              <a:spcBef>
                <a:spcPts val="0"/>
              </a:spcBef>
              <a:buClr>
                <a:srgbClr val="F2760E"/>
              </a:buClr>
              <a:buFont typeface="Arial" panose="020B0604020202020204" pitchFamily="34" charset="0"/>
              <a:buChar char="•"/>
            </a:pPr>
            <a:r>
              <a:rPr lang="en-US" sz="1800" dirty="0"/>
              <a:t>Identify gaps with the PAI 2030 recommendations </a:t>
            </a:r>
          </a:p>
          <a:p>
            <a:pPr marL="285750" indent="-285750">
              <a:spcBef>
                <a:spcPts val="0"/>
              </a:spcBef>
              <a:buClr>
                <a:srgbClr val="F2760E"/>
              </a:buClr>
              <a:buFont typeface="Arial" panose="020B0604020202020204" pitchFamily="34" charset="0"/>
              <a:buChar char="•"/>
            </a:pPr>
            <a:r>
              <a:rPr lang="en-US" sz="1800" dirty="0"/>
              <a:t>Create an action plan for adoption and implementation </a:t>
            </a:r>
          </a:p>
        </p:txBody>
      </p:sp>
    </p:spTree>
    <p:extLst>
      <p:ext uri="{BB962C8B-B14F-4D97-AF65-F5344CB8AC3E}">
        <p14:creationId xmlns:p14="http://schemas.microsoft.com/office/powerpoint/2010/main" val="3980495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400" dirty="0" smtClean="0"/>
              <a:t>PAI 2030 State Affiliate Toolkit</a:t>
            </a:r>
            <a:endParaRPr lang="en-US" sz="4400" dirty="0"/>
          </a:p>
        </p:txBody>
      </p:sp>
      <p:sp>
        <p:nvSpPr>
          <p:cNvPr id="3" name="Text Placeholder 2"/>
          <p:cNvSpPr>
            <a:spLocks noGrp="1"/>
          </p:cNvSpPr>
          <p:nvPr>
            <p:ph type="body" sz="quarter" idx="11"/>
          </p:nvPr>
        </p:nvSpPr>
        <p:spPr/>
        <p:txBody>
          <a:bodyPr>
            <a:normAutofit fontScale="92500" lnSpcReduction="10000"/>
          </a:bodyPr>
          <a:lstStyle/>
          <a:p>
            <a:r>
              <a:rPr lang="en-US" sz="2800" dirty="0" smtClean="0"/>
              <a:t>Sample announcements</a:t>
            </a:r>
          </a:p>
          <a:p>
            <a:r>
              <a:rPr lang="en-US" sz="2800" dirty="0" smtClean="0"/>
              <a:t>Sample leader team discussion and meeting agendas</a:t>
            </a:r>
          </a:p>
          <a:p>
            <a:r>
              <a:rPr lang="en-US" sz="2800" dirty="0" smtClean="0"/>
              <a:t>PAI 2030 Self-Assessment Tool tutorial (recorded)</a:t>
            </a:r>
          </a:p>
          <a:p>
            <a:r>
              <a:rPr lang="en-US" sz="2800" dirty="0" smtClean="0"/>
              <a:t>PAI 2030 champion overview presentation (recorded)</a:t>
            </a:r>
          </a:p>
          <a:p>
            <a:r>
              <a:rPr lang="en-US" sz="2800" dirty="0" smtClean="0"/>
              <a:t>Prepared slide presentation template to personalize for each state </a:t>
            </a:r>
          </a:p>
          <a:p>
            <a:r>
              <a:rPr lang="en-US" sz="2800" dirty="0" smtClean="0"/>
              <a:t>Sample communications template (email, newsletter, social)</a:t>
            </a:r>
          </a:p>
          <a:p>
            <a:r>
              <a:rPr lang="en-US" sz="2800" dirty="0" smtClean="0"/>
              <a:t>Links to other relevant PAI materials (</a:t>
            </a:r>
            <a:r>
              <a:rPr lang="en-US" sz="2800" i="1" dirty="0" smtClean="0"/>
              <a:t>AJHP</a:t>
            </a:r>
            <a:r>
              <a:rPr lang="en-US" sz="2800" dirty="0" smtClean="0"/>
              <a:t> articles, podcasts)</a:t>
            </a:r>
          </a:p>
          <a:p>
            <a:r>
              <a:rPr lang="en-US" sz="2800" dirty="0" smtClean="0">
                <a:hlinkClick r:id="rId3"/>
              </a:rPr>
              <a:t>SSHP PAI 2030 resource page</a:t>
            </a:r>
            <a:endParaRPr lang="en-US" sz="2800" dirty="0" smtClean="0"/>
          </a:p>
          <a:p>
            <a:endParaRPr lang="en-US" sz="2800" dirty="0"/>
          </a:p>
          <a:p>
            <a:pPr marL="0" indent="0">
              <a:buNone/>
            </a:pPr>
            <a:endParaRPr lang="en-US" sz="2800" dirty="0"/>
          </a:p>
        </p:txBody>
      </p:sp>
    </p:spTree>
    <p:extLst>
      <p:ext uri="{BB962C8B-B14F-4D97-AF65-F5344CB8AC3E}">
        <p14:creationId xmlns:p14="http://schemas.microsoft.com/office/powerpoint/2010/main" val="3955171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000" dirty="0" smtClean="0"/>
              <a:t>Discussion Question </a:t>
            </a:r>
            <a:r>
              <a:rPr lang="en-US" sz="4000" dirty="0" smtClean="0">
                <a:solidFill>
                  <a:srgbClr val="FF0000"/>
                </a:solidFill>
              </a:rPr>
              <a:t>&lt;&lt;EXAMPLE&gt;&gt;</a:t>
            </a:r>
            <a:endParaRPr lang="en-US" sz="4000" dirty="0">
              <a:solidFill>
                <a:srgbClr val="FF0000"/>
              </a:solidFill>
            </a:endParaRPr>
          </a:p>
        </p:txBody>
      </p:sp>
      <p:sp>
        <p:nvSpPr>
          <p:cNvPr id="3" name="Text Placeholder 2"/>
          <p:cNvSpPr>
            <a:spLocks noGrp="1"/>
          </p:cNvSpPr>
          <p:nvPr>
            <p:ph type="body" sz="quarter" idx="11"/>
          </p:nvPr>
        </p:nvSpPr>
        <p:spPr/>
        <p:txBody>
          <a:bodyPr/>
          <a:lstStyle/>
          <a:p>
            <a:pPr marL="0" indent="0" algn="ctr">
              <a:buNone/>
            </a:pPr>
            <a:endParaRPr lang="en-US" dirty="0" smtClean="0"/>
          </a:p>
          <a:p>
            <a:pPr marL="0" indent="0" algn="ctr">
              <a:buNone/>
            </a:pPr>
            <a:endParaRPr lang="en-US" dirty="0"/>
          </a:p>
          <a:p>
            <a:pPr marL="0" indent="0" algn="ctr">
              <a:buNone/>
            </a:pPr>
            <a:r>
              <a:rPr lang="en-US" sz="3600" dirty="0" smtClean="0"/>
              <a:t>What components of PAI 2030 resonate with you?</a:t>
            </a:r>
          </a:p>
          <a:p>
            <a:endParaRPr lang="en-US" dirty="0"/>
          </a:p>
        </p:txBody>
      </p:sp>
    </p:spTree>
    <p:extLst>
      <p:ext uri="{BB962C8B-B14F-4D97-AF65-F5344CB8AC3E}">
        <p14:creationId xmlns:p14="http://schemas.microsoft.com/office/powerpoint/2010/main" val="3237149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Engaging the Team</a:t>
            </a:r>
            <a:endParaRPr lang="en-US" dirty="0"/>
          </a:p>
        </p:txBody>
      </p:sp>
      <p:sp>
        <p:nvSpPr>
          <p:cNvPr id="3" name="Text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12231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PAI 2030 Implementation Pathway</a:t>
            </a:r>
            <a:endParaRPr lang="en-US" dirty="0"/>
          </a:p>
        </p:txBody>
      </p:sp>
      <p:sp>
        <p:nvSpPr>
          <p:cNvPr id="3" name="Text Placeholder 2"/>
          <p:cNvSpPr>
            <a:spLocks noGrp="1"/>
          </p:cNvSpPr>
          <p:nvPr>
            <p:ph type="body" sz="quarter" idx="11"/>
          </p:nvPr>
        </p:nvSpPr>
        <p:spPr>
          <a:xfrm>
            <a:off x="990601" y="1463421"/>
            <a:ext cx="9921875" cy="4556379"/>
          </a:xfrm>
        </p:spPr>
        <p:txBody>
          <a:bodyPr>
            <a:normAutofit fontScale="85000" lnSpcReduction="20000"/>
          </a:bodyPr>
          <a:lstStyle/>
          <a:p>
            <a:r>
              <a:rPr lang="en-US" sz="3600" b="1" dirty="0" smtClean="0"/>
              <a:t>Identify</a:t>
            </a:r>
          </a:p>
          <a:p>
            <a:pPr lvl="1">
              <a:buClr>
                <a:srgbClr val="F2760E"/>
              </a:buClr>
            </a:pPr>
            <a:r>
              <a:rPr lang="en-US" b="1" i="1" dirty="0" smtClean="0">
                <a:latin typeface="Franklin Gothic Book" panose="020B0503020102020204" pitchFamily="34" charset="0"/>
              </a:rPr>
              <a:t>Building team </a:t>
            </a:r>
            <a:r>
              <a:rPr lang="en-US" dirty="0" smtClean="0">
                <a:latin typeface="Franklin Gothic Book" panose="020B0503020102020204" pitchFamily="34" charset="0"/>
              </a:rPr>
              <a:t>(champion identification, orientation, tutorial)</a:t>
            </a:r>
          </a:p>
          <a:p>
            <a:pPr lvl="1">
              <a:lnSpc>
                <a:spcPct val="120000"/>
              </a:lnSpc>
              <a:buClr>
                <a:srgbClr val="F2760E"/>
              </a:buClr>
            </a:pPr>
            <a:r>
              <a:rPr lang="en-US" b="1" i="1" dirty="0" smtClean="0">
                <a:latin typeface="Franklin Gothic Book" panose="020B0503020102020204" pitchFamily="34" charset="0"/>
              </a:rPr>
              <a:t>Prepare to launch</a:t>
            </a:r>
            <a:r>
              <a:rPr lang="en-US" dirty="0" smtClean="0">
                <a:latin typeface="Franklin Gothic Book" panose="020B0503020102020204" pitchFamily="34" charset="0"/>
              </a:rPr>
              <a:t> (state affiliate marketing, communication campaign)</a:t>
            </a:r>
          </a:p>
          <a:p>
            <a:pPr>
              <a:lnSpc>
                <a:spcPct val="120000"/>
              </a:lnSpc>
            </a:pPr>
            <a:r>
              <a:rPr lang="en-US" sz="3600" b="1" dirty="0" smtClean="0">
                <a:solidFill>
                  <a:srgbClr val="FF0000"/>
                </a:solidFill>
              </a:rPr>
              <a:t>Involve</a:t>
            </a:r>
          </a:p>
          <a:p>
            <a:pPr lvl="1">
              <a:buClr>
                <a:srgbClr val="F2760E"/>
              </a:buClr>
            </a:pPr>
            <a:r>
              <a:rPr lang="en-US" b="1" i="1" dirty="0" smtClean="0">
                <a:solidFill>
                  <a:srgbClr val="FF0000"/>
                </a:solidFill>
                <a:latin typeface="Franklin Gothic Book" panose="020B0503020102020204" pitchFamily="34" charset="0"/>
              </a:rPr>
              <a:t>Assess current practice </a:t>
            </a:r>
            <a:r>
              <a:rPr lang="en-US" dirty="0" smtClean="0">
                <a:solidFill>
                  <a:srgbClr val="FF0000"/>
                </a:solidFill>
                <a:latin typeface="Franklin Gothic Book" panose="020B0503020102020204" pitchFamily="34" charset="0"/>
              </a:rPr>
              <a:t>(completion of PAI 2030 Self-Assessment Tool)</a:t>
            </a:r>
          </a:p>
          <a:p>
            <a:pPr lvl="1">
              <a:buClr>
                <a:srgbClr val="F2760E"/>
              </a:buClr>
            </a:pPr>
            <a:r>
              <a:rPr lang="en-US" b="1" i="1" dirty="0" smtClean="0">
                <a:solidFill>
                  <a:srgbClr val="FF0000"/>
                </a:solidFill>
                <a:latin typeface="Franklin Gothic Book" panose="020B0503020102020204" pitchFamily="34" charset="0"/>
              </a:rPr>
              <a:t>Create an action plan </a:t>
            </a:r>
            <a:r>
              <a:rPr lang="en-US" dirty="0" smtClean="0">
                <a:solidFill>
                  <a:srgbClr val="FF0000"/>
                </a:solidFill>
                <a:latin typeface="Franklin Gothic Book" panose="020B0503020102020204" pitchFamily="34" charset="0"/>
              </a:rPr>
              <a:t>(assignment of feasibility and impact)</a:t>
            </a:r>
          </a:p>
          <a:p>
            <a:pPr lvl="1">
              <a:lnSpc>
                <a:spcPct val="120000"/>
              </a:lnSpc>
              <a:buClr>
                <a:srgbClr val="F2760E"/>
              </a:buClr>
            </a:pPr>
            <a:r>
              <a:rPr lang="en-US" b="1" i="1" dirty="0" smtClean="0">
                <a:solidFill>
                  <a:srgbClr val="FF0000"/>
                </a:solidFill>
                <a:latin typeface="Franklin Gothic Book" panose="020B0503020102020204" pitchFamily="34" charset="0"/>
              </a:rPr>
              <a:t>Take steps to improve practice </a:t>
            </a:r>
            <a:r>
              <a:rPr lang="en-US" dirty="0" smtClean="0">
                <a:solidFill>
                  <a:srgbClr val="FF0000"/>
                </a:solidFill>
                <a:latin typeface="Franklin Gothic Book" panose="020B0503020102020204" pitchFamily="34" charset="0"/>
              </a:rPr>
              <a:t>(goal &amp; objective setting, develop plans of action, indicators of progress)</a:t>
            </a:r>
          </a:p>
          <a:p>
            <a:pPr>
              <a:lnSpc>
                <a:spcPct val="120000"/>
              </a:lnSpc>
            </a:pPr>
            <a:r>
              <a:rPr lang="en-US" sz="3600" b="1" dirty="0" smtClean="0"/>
              <a:t>Influence</a:t>
            </a:r>
          </a:p>
          <a:p>
            <a:pPr lvl="1">
              <a:buClr>
                <a:srgbClr val="F2760E"/>
              </a:buClr>
            </a:pPr>
            <a:r>
              <a:rPr lang="en-US" b="1" i="1" dirty="0" smtClean="0">
                <a:latin typeface="Franklin Gothic Book" panose="020B0503020102020204" pitchFamily="34" charset="0"/>
              </a:rPr>
              <a:t>Monitor progress </a:t>
            </a:r>
            <a:r>
              <a:rPr lang="en-US" dirty="0" smtClean="0">
                <a:latin typeface="Franklin Gothic Book" panose="020B0503020102020204" pitchFamily="34" charset="0"/>
              </a:rPr>
              <a:t>(complete reassessments, sharing results, PAI 2030 focused initiative progress)</a:t>
            </a:r>
          </a:p>
          <a:p>
            <a:pPr lvl="1">
              <a:buClr>
                <a:srgbClr val="F2760E"/>
              </a:buClr>
            </a:pPr>
            <a:r>
              <a:rPr lang="en-US" b="1" i="1" dirty="0" smtClean="0">
                <a:latin typeface="Franklin Gothic Book" panose="020B0503020102020204" pitchFamily="34" charset="0"/>
              </a:rPr>
              <a:t>Tell the story </a:t>
            </a:r>
            <a:r>
              <a:rPr lang="en-US" dirty="0" smtClean="0">
                <a:latin typeface="Franklin Gothic Book" panose="020B0503020102020204" pitchFamily="34" charset="0"/>
              </a:rPr>
              <a:t>(case study, podcast, webinar, manuscript submission, playbook)</a:t>
            </a:r>
          </a:p>
        </p:txBody>
      </p:sp>
    </p:spTree>
    <p:extLst>
      <p:ext uri="{BB962C8B-B14F-4D97-AF65-F5344CB8AC3E}">
        <p14:creationId xmlns:p14="http://schemas.microsoft.com/office/powerpoint/2010/main" val="2280532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Assessing Current Practice</a:t>
            </a:r>
            <a:endParaRPr lang="en-US" dirty="0"/>
          </a:p>
        </p:txBody>
      </p:sp>
      <p:sp>
        <p:nvSpPr>
          <p:cNvPr id="3" name="Text Placeholder 2"/>
          <p:cNvSpPr>
            <a:spLocks noGrp="1"/>
          </p:cNvSpPr>
          <p:nvPr>
            <p:ph type="body" sz="quarter" idx="11"/>
          </p:nvPr>
        </p:nvSpPr>
        <p:spPr>
          <a:xfrm>
            <a:off x="990600" y="1717675"/>
            <a:ext cx="9921875" cy="4334209"/>
          </a:xfrm>
        </p:spPr>
        <p:txBody>
          <a:bodyPr>
            <a:normAutofit fontScale="92500" lnSpcReduction="20000"/>
          </a:bodyPr>
          <a:lstStyle/>
          <a:p>
            <a:r>
              <a:rPr lang="en-US" dirty="0" smtClean="0"/>
              <a:t>Achieve statewide completion rate of ≥ </a:t>
            </a:r>
            <a:r>
              <a:rPr lang="en-US" dirty="0" smtClean="0">
                <a:solidFill>
                  <a:srgbClr val="FF0000"/>
                </a:solidFill>
              </a:rPr>
              <a:t>XX</a:t>
            </a:r>
            <a:r>
              <a:rPr lang="en-US" dirty="0" smtClean="0"/>
              <a:t>% within </a:t>
            </a:r>
            <a:r>
              <a:rPr lang="en-US" dirty="0" smtClean="0">
                <a:solidFill>
                  <a:srgbClr val="FF0000"/>
                </a:solidFill>
              </a:rPr>
              <a:t>XX</a:t>
            </a:r>
            <a:r>
              <a:rPr lang="en-US" dirty="0" smtClean="0"/>
              <a:t> months using the </a:t>
            </a:r>
            <a:r>
              <a:rPr lang="en-US" dirty="0" smtClean="0">
                <a:hlinkClick r:id="rId3"/>
              </a:rPr>
              <a:t>PAI 2030 Self-Assessment Tool</a:t>
            </a:r>
            <a:endParaRPr lang="en-US" dirty="0" smtClean="0"/>
          </a:p>
          <a:p>
            <a:r>
              <a:rPr lang="en-US" dirty="0" smtClean="0"/>
              <a:t>Focus on completion of “organization” self-assessment track</a:t>
            </a:r>
          </a:p>
          <a:p>
            <a:r>
              <a:rPr lang="en-US" dirty="0" smtClean="0"/>
              <a:t>Complete one “official” self-assessment for each organization/practice site</a:t>
            </a:r>
          </a:p>
          <a:p>
            <a:r>
              <a:rPr lang="en-US" dirty="0" smtClean="0"/>
              <a:t>Engage learners in process, partner with SSHPs</a:t>
            </a:r>
          </a:p>
          <a:p>
            <a:r>
              <a:rPr lang="en-US" dirty="0" smtClean="0"/>
              <a:t>Self-assessment tutorial available on ASHP PAI 2030 State Affiliate Toolkit</a:t>
            </a:r>
          </a:p>
        </p:txBody>
      </p:sp>
    </p:spTree>
    <p:extLst>
      <p:ext uri="{BB962C8B-B14F-4D97-AF65-F5344CB8AC3E}">
        <p14:creationId xmlns:p14="http://schemas.microsoft.com/office/powerpoint/2010/main" val="1052198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PAI 2030 Self-Assessment Tool</a:t>
            </a:r>
          </a:p>
        </p:txBody>
      </p:sp>
      <p:sp>
        <p:nvSpPr>
          <p:cNvPr id="6" name="Right Arrow 5"/>
          <p:cNvSpPr/>
          <p:nvPr/>
        </p:nvSpPr>
        <p:spPr>
          <a:xfrm>
            <a:off x="3966852" y="5780881"/>
            <a:ext cx="2514600" cy="2311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033588" y="5688860"/>
            <a:ext cx="2840735" cy="646331"/>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Tiered Scoring by Domain &amp; Action Plan</a:t>
            </a:r>
          </a:p>
        </p:txBody>
      </p:sp>
      <p:sp>
        <p:nvSpPr>
          <p:cNvPr id="11" name="TextBox 10"/>
          <p:cNvSpPr txBox="1"/>
          <p:nvPr/>
        </p:nvSpPr>
        <p:spPr>
          <a:xfrm>
            <a:off x="6400800" y="152400"/>
            <a:ext cx="4495800" cy="533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6501668" y="126712"/>
            <a:ext cx="4321234"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ACCESS TO SELF-ASSESSMENT TOOL:</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hlinkClick r:id="rId3"/>
              </a:rPr>
              <a:t>https://pai2030tool.ashp.org/</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4"/>
          <a:srcRect l="1074" r="3719"/>
          <a:stretch/>
        </p:blipFill>
        <p:spPr>
          <a:xfrm>
            <a:off x="685800" y="1219200"/>
            <a:ext cx="5202180" cy="4330634"/>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6734940" y="699069"/>
            <a:ext cx="4038601" cy="5823555"/>
          </a:xfrm>
          <a:prstGeom prst="rect">
            <a:avLst/>
          </a:prstGeom>
          <a:ln>
            <a:solidFill>
              <a:schemeClr val="tx1"/>
            </a:solidFill>
          </a:ln>
        </p:spPr>
      </p:pic>
      <p:sp>
        <p:nvSpPr>
          <p:cNvPr id="9" name="TextBox 8"/>
          <p:cNvSpPr txBox="1"/>
          <p:nvPr/>
        </p:nvSpPr>
        <p:spPr>
          <a:xfrm>
            <a:off x="0" y="6522624"/>
            <a:ext cx="12192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ASHP Podcast: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Using the ASHP Practice Advancement Initiative (PAI) 2030 Self-Assessment Tool to Influence Practice Transformation</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3" descr="Qr code&#10;&#10;Description automatically generated">
            <a:extLst>
              <a:ext uri="{FF2B5EF4-FFF2-40B4-BE49-F238E27FC236}">
                <a16:creationId xmlns:a16="http://schemas.microsoft.com/office/drawing/2014/main" id="{51B7E83F-F22D-49FC-B286-F04912B13F2B}"/>
              </a:ext>
            </a:extLst>
          </p:cNvPr>
          <p:cNvPicPr>
            <a:picLocks noChangeAspect="1"/>
          </p:cNvPicPr>
          <p:nvPr/>
        </p:nvPicPr>
        <p:blipFill>
          <a:blip r:embed="rId7"/>
          <a:stretch>
            <a:fillRect/>
          </a:stretch>
        </p:blipFill>
        <p:spPr>
          <a:xfrm>
            <a:off x="9968429" y="3342123"/>
            <a:ext cx="1856342" cy="1796071"/>
          </a:xfrm>
          <a:prstGeom prst="rect">
            <a:avLst/>
          </a:prstGeom>
        </p:spPr>
      </p:pic>
    </p:spTree>
    <p:extLst>
      <p:ext uri="{BB962C8B-B14F-4D97-AF65-F5344CB8AC3E}">
        <p14:creationId xmlns:p14="http://schemas.microsoft.com/office/powerpoint/2010/main" val="860891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000" dirty="0" smtClean="0"/>
              <a:t>Discussion Question </a:t>
            </a:r>
            <a:r>
              <a:rPr lang="en-US" sz="4000" dirty="0" smtClean="0">
                <a:solidFill>
                  <a:srgbClr val="FF0000"/>
                </a:solidFill>
              </a:rPr>
              <a:t>&lt;&lt;EXAMPLE&gt;&gt;</a:t>
            </a:r>
            <a:endParaRPr lang="en-US" sz="4000" dirty="0">
              <a:solidFill>
                <a:srgbClr val="FF0000"/>
              </a:solidFill>
            </a:endParaRPr>
          </a:p>
        </p:txBody>
      </p:sp>
      <p:sp>
        <p:nvSpPr>
          <p:cNvPr id="3" name="Text Placeholder 2"/>
          <p:cNvSpPr>
            <a:spLocks noGrp="1"/>
          </p:cNvSpPr>
          <p:nvPr>
            <p:ph type="body" sz="quarter" idx="11"/>
          </p:nvPr>
        </p:nvSpPr>
        <p:spPr/>
        <p:txBody>
          <a:bodyPr/>
          <a:lstStyle/>
          <a:p>
            <a:pPr marL="0" indent="0">
              <a:buNone/>
            </a:pPr>
            <a:endParaRPr lang="en-US" dirty="0" smtClean="0"/>
          </a:p>
          <a:p>
            <a:pPr marL="0" indent="0">
              <a:buNone/>
            </a:pPr>
            <a:endParaRPr lang="en-US" dirty="0"/>
          </a:p>
          <a:p>
            <a:pPr marL="0" indent="0" algn="ctr">
              <a:buNone/>
            </a:pPr>
            <a:r>
              <a:rPr lang="en-US" sz="3600" dirty="0" smtClean="0"/>
              <a:t>How will the smaller hospitals approach to PAI 2030 differ from the way larger hospitals approach PAI 2030?</a:t>
            </a:r>
            <a:endParaRPr lang="en-US" sz="3600" dirty="0"/>
          </a:p>
        </p:txBody>
      </p:sp>
    </p:spTree>
    <p:extLst>
      <p:ext uri="{BB962C8B-B14F-4D97-AF65-F5344CB8AC3E}">
        <p14:creationId xmlns:p14="http://schemas.microsoft.com/office/powerpoint/2010/main" val="821353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000" dirty="0" smtClean="0"/>
              <a:t>Create Statewide Action Plan</a:t>
            </a:r>
            <a:endParaRPr lang="en-US" sz="4000" dirty="0"/>
          </a:p>
        </p:txBody>
      </p:sp>
      <p:sp>
        <p:nvSpPr>
          <p:cNvPr id="3" name="Text Placeholder 2"/>
          <p:cNvSpPr>
            <a:spLocks noGrp="1"/>
          </p:cNvSpPr>
          <p:nvPr>
            <p:ph type="body" sz="quarter" idx="11"/>
          </p:nvPr>
        </p:nvSpPr>
        <p:spPr/>
        <p:txBody>
          <a:bodyPr>
            <a:normAutofit/>
          </a:bodyPr>
          <a:lstStyle/>
          <a:p>
            <a:r>
              <a:rPr lang="en-US" sz="3000" dirty="0" smtClean="0"/>
              <a:t>Review self-assessment “Action List”</a:t>
            </a:r>
          </a:p>
          <a:p>
            <a:r>
              <a:rPr lang="en-US" sz="3000" dirty="0" smtClean="0"/>
              <a:t>Assign </a:t>
            </a:r>
            <a:r>
              <a:rPr lang="en-US" sz="3000" b="1" i="1" dirty="0" smtClean="0"/>
              <a:t>feasibility</a:t>
            </a:r>
            <a:r>
              <a:rPr lang="en-US" sz="3000" dirty="0" smtClean="0"/>
              <a:t> and </a:t>
            </a:r>
            <a:r>
              <a:rPr lang="en-US" sz="3000" b="1" i="1" dirty="0" smtClean="0"/>
              <a:t>impact</a:t>
            </a:r>
            <a:r>
              <a:rPr lang="en-US" sz="3000" dirty="0" smtClean="0"/>
              <a:t> for prioritization of “Action List” items to create “Action Plan”</a:t>
            </a:r>
          </a:p>
          <a:p>
            <a:r>
              <a:rPr lang="en-US" sz="3000" dirty="0" smtClean="0"/>
              <a:t>Integrate “Action Plan” with statewide strategic plan</a:t>
            </a:r>
          </a:p>
          <a:p>
            <a:pPr lvl="1">
              <a:buClr>
                <a:srgbClr val="FE8315"/>
              </a:buClr>
            </a:pPr>
            <a:r>
              <a:rPr lang="en-US" dirty="0" smtClean="0">
                <a:latin typeface="Franklin Gothic Book" panose="020B0503020102020204" pitchFamily="34" charset="0"/>
              </a:rPr>
              <a:t>Helps inform state practice advancement goals &amp; objectives</a:t>
            </a:r>
          </a:p>
          <a:p>
            <a:pPr lvl="1">
              <a:buClr>
                <a:srgbClr val="FE8315"/>
              </a:buClr>
            </a:pPr>
            <a:r>
              <a:rPr lang="en-US" dirty="0" smtClean="0">
                <a:latin typeface="Franklin Gothic Book" panose="020B0503020102020204" pitchFamily="34" charset="0"/>
              </a:rPr>
              <a:t>Informs state advocacy agenda</a:t>
            </a:r>
          </a:p>
          <a:p>
            <a:pPr>
              <a:buClr>
                <a:srgbClr val="FE8315"/>
              </a:buClr>
            </a:pPr>
            <a:r>
              <a:rPr lang="en-US" sz="3000" dirty="0" smtClean="0"/>
              <a:t>Forward thinking pays dividends</a:t>
            </a:r>
          </a:p>
          <a:p>
            <a:pPr lvl="1"/>
            <a:endParaRPr lang="en-US" sz="3000" dirty="0" smtClean="0"/>
          </a:p>
          <a:p>
            <a:endParaRPr lang="en-US" sz="3000" dirty="0"/>
          </a:p>
        </p:txBody>
      </p:sp>
    </p:spTree>
    <p:extLst>
      <p:ext uri="{BB962C8B-B14F-4D97-AF65-F5344CB8AC3E}">
        <p14:creationId xmlns:p14="http://schemas.microsoft.com/office/powerpoint/2010/main" val="2974950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Placeholder 1"/>
          <p:cNvSpPr>
            <a:spLocks noGrp="1"/>
          </p:cNvSpPr>
          <p:nvPr>
            <p:ph type="body" sz="quarter" idx="10"/>
          </p:nvPr>
        </p:nvSpPr>
        <p:spPr>
          <a:xfrm>
            <a:off x="685800" y="1752600"/>
            <a:ext cx="10591800" cy="2982913"/>
          </a:xfrm>
        </p:spPr>
        <p:txBody>
          <a:bodyPr>
            <a:noAutofit/>
          </a:bodyPr>
          <a:lstStyle/>
          <a:p>
            <a:pPr>
              <a:buClr>
                <a:srgbClr val="F2760E"/>
              </a:buClr>
            </a:pPr>
            <a:r>
              <a:rPr lang="en-US" altLang="en-US" sz="3200" dirty="0" smtClean="0">
                <a:latin typeface="Franklin Gothic Book" panose="020B0503020102020204" pitchFamily="34" charset="0"/>
                <a:ea typeface="ヒラギノ角ゴ Pro W3" pitchFamily="-93" charset="-128"/>
                <a:cs typeface="Calibri" panose="020F0502020204030204" pitchFamily="34" charset="0"/>
              </a:rPr>
              <a:t>Overview of PAI 2030</a:t>
            </a:r>
          </a:p>
          <a:p>
            <a:pPr>
              <a:buClr>
                <a:srgbClr val="F2760E"/>
              </a:buClr>
            </a:pPr>
            <a:r>
              <a:rPr lang="en-US" altLang="en-US" sz="3200" dirty="0" smtClean="0">
                <a:latin typeface="Franklin Gothic Book" panose="020B0503020102020204" pitchFamily="34" charset="0"/>
                <a:ea typeface="ヒラギノ角ゴ Pro W3" pitchFamily="-93" charset="-128"/>
                <a:cs typeface="Calibri" panose="020F0502020204030204" pitchFamily="34" charset="0"/>
              </a:rPr>
              <a:t>State of practice</a:t>
            </a:r>
          </a:p>
          <a:p>
            <a:pPr>
              <a:buClr>
                <a:srgbClr val="F2760E"/>
              </a:buClr>
            </a:pPr>
            <a:r>
              <a:rPr lang="en-US" altLang="en-US" sz="3200" dirty="0" smtClean="0">
                <a:latin typeface="Franklin Gothic Book" panose="020B0503020102020204" pitchFamily="34" charset="0"/>
                <a:ea typeface="ヒラギノ角ゴ Pro W3" pitchFamily="-93" charset="-128"/>
                <a:cs typeface="Calibri" panose="020F0502020204030204" pitchFamily="34" charset="0"/>
              </a:rPr>
              <a:t>Identifying opportunities</a:t>
            </a:r>
          </a:p>
          <a:p>
            <a:pPr>
              <a:buClr>
                <a:srgbClr val="F2760E"/>
              </a:buClr>
            </a:pPr>
            <a:r>
              <a:rPr lang="en-US" altLang="en-US" sz="3200" dirty="0" smtClean="0">
                <a:latin typeface="Franklin Gothic Book" panose="020B0503020102020204" pitchFamily="34" charset="0"/>
                <a:ea typeface="ヒラギノ角ゴ Pro W3" pitchFamily="-93" charset="-128"/>
                <a:cs typeface="Calibri" panose="020F0502020204030204" pitchFamily="34" charset="0"/>
              </a:rPr>
              <a:t>Engaging the team</a:t>
            </a:r>
          </a:p>
          <a:p>
            <a:pPr>
              <a:buClr>
                <a:srgbClr val="F2760E"/>
              </a:buClr>
            </a:pPr>
            <a:r>
              <a:rPr lang="en-US" altLang="en-US" sz="3200" dirty="0" smtClean="0">
                <a:latin typeface="Franklin Gothic Book" panose="020B0503020102020204" pitchFamily="34" charset="0"/>
                <a:ea typeface="ヒラギノ角ゴ Pro W3" pitchFamily="-93" charset="-128"/>
                <a:cs typeface="Calibri" panose="020F0502020204030204" pitchFamily="34" charset="0"/>
              </a:rPr>
              <a:t>Influencing change</a:t>
            </a:r>
          </a:p>
          <a:p>
            <a:pPr>
              <a:buClr>
                <a:srgbClr val="F2760E"/>
              </a:buClr>
            </a:pPr>
            <a:r>
              <a:rPr lang="en-US" altLang="en-US" sz="3200" dirty="0" smtClean="0">
                <a:latin typeface="Franklin Gothic Book" panose="020B0503020102020204" pitchFamily="34" charset="0"/>
                <a:ea typeface="ヒラギノ角ゴ Pro W3" pitchFamily="-93" charset="-128"/>
                <a:cs typeface="Calibri" panose="020F0502020204030204" pitchFamily="34" charset="0"/>
              </a:rPr>
              <a:t>How can ASHP help?</a:t>
            </a:r>
          </a:p>
        </p:txBody>
      </p:sp>
      <p:sp>
        <p:nvSpPr>
          <p:cNvPr id="3074" name="Text Placeholder 2"/>
          <p:cNvSpPr>
            <a:spLocks noGrp="1"/>
          </p:cNvSpPr>
          <p:nvPr>
            <p:ph type="body" sz="quarter" idx="11"/>
          </p:nvPr>
        </p:nvSpPr>
        <p:spPr/>
        <p:txBody>
          <a:bodyPr/>
          <a:lstStyle/>
          <a:p>
            <a:pPr lvl="0" algn="l"/>
            <a:r>
              <a:rPr lang="en-US" sz="4400" dirty="0" smtClean="0">
                <a:solidFill>
                  <a:srgbClr val="7F7F7F"/>
                </a:solidFill>
                <a:latin typeface="Franklin Gothic Medium" panose="020B0603020102020204" pitchFamily="34" charset="0"/>
                <a:cs typeface="Calibri" panose="020F0502020204030204" pitchFamily="34" charset="0"/>
              </a:rPr>
              <a:t>Outline</a:t>
            </a:r>
            <a:endParaRPr lang="en-US" sz="4400" dirty="0">
              <a:solidFill>
                <a:srgbClr val="7F7F7F"/>
              </a:solidFill>
              <a:latin typeface="Franklin Gothic Medium" panose="020B0603020102020204" pitchFamily="34" charset="0"/>
              <a:cs typeface="Calibri" panose="020F0502020204030204" pitchFamily="34" charset="0"/>
            </a:endParaRPr>
          </a:p>
          <a:p>
            <a:endParaRPr lang="en-US" altLang="en-US" b="1" dirty="0">
              <a:solidFill>
                <a:schemeClr val="accent2"/>
              </a:solidFill>
              <a:latin typeface="Calibri Light" panose="020F0302020204030204" pitchFamily="34" charset="0"/>
              <a:ea typeface="ヒラギノ角ゴ Pro W3" pitchFamily="-93" charset="-128"/>
              <a:cs typeface="Calibri Light" panose="020F0302020204030204" pitchFamily="34" charset="0"/>
            </a:endParaRPr>
          </a:p>
        </p:txBody>
      </p:sp>
    </p:spTree>
    <p:extLst>
      <p:ext uri="{BB962C8B-B14F-4D97-AF65-F5344CB8AC3E}">
        <p14:creationId xmlns:p14="http://schemas.microsoft.com/office/powerpoint/2010/main" val="2495915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600" dirty="0" smtClean="0"/>
              <a:t>Action List</a:t>
            </a:r>
            <a:endParaRPr lang="en-US" sz="3600" dirty="0"/>
          </a:p>
        </p:txBody>
      </p:sp>
      <p:pic>
        <p:nvPicPr>
          <p:cNvPr id="4" name="Picture 3"/>
          <p:cNvPicPr>
            <a:picLocks noChangeAspect="1"/>
          </p:cNvPicPr>
          <p:nvPr/>
        </p:nvPicPr>
        <p:blipFill rotWithShape="1">
          <a:blip r:embed="rId3"/>
          <a:srcRect l="1198" r="3837"/>
          <a:stretch/>
        </p:blipFill>
        <p:spPr>
          <a:xfrm>
            <a:off x="4038600" y="257264"/>
            <a:ext cx="8015288" cy="6477000"/>
          </a:xfrm>
          <a:prstGeom prst="rect">
            <a:avLst/>
          </a:prstGeom>
          <a:ln>
            <a:solidFill>
              <a:schemeClr val="tx1"/>
            </a:solidFill>
          </a:ln>
        </p:spPr>
      </p:pic>
      <p:sp>
        <p:nvSpPr>
          <p:cNvPr id="5" name="TextBox 4"/>
          <p:cNvSpPr txBox="1"/>
          <p:nvPr/>
        </p:nvSpPr>
        <p:spPr>
          <a:xfrm>
            <a:off x="228600" y="2895600"/>
            <a:ext cx="2764535" cy="1200329"/>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Assignment of </a:t>
            </a: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feasibility</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and </a:t>
            </a: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impact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to lowest scoring items from self-assessment tool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ight Arrow 5"/>
          <p:cNvSpPr/>
          <p:nvPr/>
        </p:nvSpPr>
        <p:spPr>
          <a:xfrm>
            <a:off x="3096767" y="3199683"/>
            <a:ext cx="838200" cy="609600"/>
          </a:xfrm>
          <a:prstGeom prst="rightArrow">
            <a:avLst/>
          </a:prstGeom>
          <a:solidFill>
            <a:srgbClr val="F276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1753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600" dirty="0" smtClean="0"/>
              <a:t>Action Plan</a:t>
            </a:r>
            <a:endParaRPr lang="en-US" sz="3600" dirty="0"/>
          </a:p>
        </p:txBody>
      </p:sp>
      <p:pic>
        <p:nvPicPr>
          <p:cNvPr id="4" name="Picture 3"/>
          <p:cNvPicPr>
            <a:picLocks noChangeAspect="1"/>
          </p:cNvPicPr>
          <p:nvPr/>
        </p:nvPicPr>
        <p:blipFill rotWithShape="1">
          <a:blip r:embed="rId3"/>
          <a:srcRect l="1869" r="3212"/>
          <a:stretch/>
        </p:blipFill>
        <p:spPr>
          <a:xfrm>
            <a:off x="609600" y="1219200"/>
            <a:ext cx="4953000" cy="5383857"/>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5890261" y="381000"/>
            <a:ext cx="5715000" cy="5715000"/>
          </a:xfrm>
          <a:prstGeom prst="rect">
            <a:avLst/>
          </a:prstGeom>
          <a:ln>
            <a:solidFill>
              <a:schemeClr val="tx1"/>
            </a:solidFill>
          </a:ln>
        </p:spPr>
      </p:pic>
    </p:spTree>
    <p:extLst>
      <p:ext uri="{BB962C8B-B14F-4D97-AF65-F5344CB8AC3E}">
        <p14:creationId xmlns:p14="http://schemas.microsoft.com/office/powerpoint/2010/main" val="819963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5963A4-B92E-43BF-B9B3-5B02DCDF4310}"/>
              </a:ext>
            </a:extLst>
          </p:cNvPr>
          <p:cNvSpPr>
            <a:spLocks noGrp="1"/>
          </p:cNvSpPr>
          <p:nvPr>
            <p:ph type="body" sz="quarter" idx="10"/>
          </p:nvPr>
        </p:nvSpPr>
        <p:spPr/>
        <p:txBody>
          <a:bodyPr>
            <a:normAutofit/>
          </a:bodyPr>
          <a:lstStyle/>
          <a:p>
            <a:r>
              <a:rPr lang="en-US" sz="4000" dirty="0"/>
              <a:t>See </a:t>
            </a:r>
            <a:r>
              <a:rPr lang="en-US" sz="4000" dirty="0" smtClean="0"/>
              <a:t>Where </a:t>
            </a:r>
            <a:r>
              <a:rPr lang="en-US" sz="4000" dirty="0"/>
              <a:t>Y</a:t>
            </a:r>
            <a:r>
              <a:rPr lang="en-US" sz="4000" dirty="0" smtClean="0"/>
              <a:t>ou </a:t>
            </a:r>
            <a:r>
              <a:rPr lang="en-US" sz="4000" dirty="0"/>
              <a:t>S</a:t>
            </a:r>
            <a:r>
              <a:rPr lang="en-US" sz="4000" dirty="0" smtClean="0"/>
              <a:t>tand</a:t>
            </a:r>
            <a:endParaRPr lang="en-US" sz="4000" dirty="0"/>
          </a:p>
        </p:txBody>
      </p:sp>
      <p:sp>
        <p:nvSpPr>
          <p:cNvPr id="3" name="Text Placeholder 2">
            <a:extLst>
              <a:ext uri="{FF2B5EF4-FFF2-40B4-BE49-F238E27FC236}">
                <a16:creationId xmlns:a16="http://schemas.microsoft.com/office/drawing/2014/main" id="{BDD9D346-3471-454E-AE0A-0F5C90BABF98}"/>
              </a:ext>
            </a:extLst>
          </p:cNvPr>
          <p:cNvSpPr>
            <a:spLocks noGrp="1"/>
          </p:cNvSpPr>
          <p:nvPr>
            <p:ph type="body" sz="quarter" idx="11"/>
          </p:nvPr>
        </p:nvSpPr>
        <p:spPr>
          <a:xfrm>
            <a:off x="512065" y="1717677"/>
            <a:ext cx="6246182" cy="3871913"/>
          </a:xfrm>
        </p:spPr>
        <p:txBody>
          <a:bodyPr/>
          <a:lstStyle/>
          <a:p>
            <a:r>
              <a:rPr lang="en-US" sz="3000" dirty="0" smtClean="0"/>
              <a:t>Use </a:t>
            </a:r>
            <a:r>
              <a:rPr lang="en-US" sz="3000" dirty="0"/>
              <a:t>the comparison tool to compare your practice with others </a:t>
            </a:r>
          </a:p>
          <a:p>
            <a:pPr lvl="1">
              <a:buClr>
                <a:srgbClr val="FE8315"/>
              </a:buClr>
            </a:pPr>
            <a:r>
              <a:rPr lang="en-US" sz="2800" dirty="0">
                <a:latin typeface="Franklin Gothic Book" panose="020B0503020102020204" pitchFamily="34" charset="0"/>
              </a:rPr>
              <a:t>Region</a:t>
            </a:r>
          </a:p>
          <a:p>
            <a:pPr lvl="1">
              <a:buClr>
                <a:srgbClr val="FE8315"/>
              </a:buClr>
            </a:pPr>
            <a:r>
              <a:rPr lang="en-US" sz="2800" dirty="0">
                <a:latin typeface="Franklin Gothic Book" panose="020B0503020102020204" pitchFamily="34" charset="0"/>
              </a:rPr>
              <a:t>State</a:t>
            </a:r>
          </a:p>
          <a:p>
            <a:pPr lvl="1">
              <a:buClr>
                <a:srgbClr val="FE8315"/>
              </a:buClr>
            </a:pPr>
            <a:r>
              <a:rPr lang="en-US" sz="2800" dirty="0">
                <a:latin typeface="Franklin Gothic Book" panose="020B0503020102020204" pitchFamily="34" charset="0"/>
              </a:rPr>
              <a:t>Facility bed size</a:t>
            </a:r>
          </a:p>
        </p:txBody>
      </p:sp>
      <p:pic>
        <p:nvPicPr>
          <p:cNvPr id="4" name="Picture 3">
            <a:extLst>
              <a:ext uri="{FF2B5EF4-FFF2-40B4-BE49-F238E27FC236}">
                <a16:creationId xmlns:a16="http://schemas.microsoft.com/office/drawing/2014/main" id="{96CEEF8C-B4E5-4393-9FD9-AF927FB5A991}"/>
              </a:ext>
            </a:extLst>
          </p:cNvPr>
          <p:cNvPicPr>
            <a:picLocks noChangeAspect="1"/>
          </p:cNvPicPr>
          <p:nvPr/>
        </p:nvPicPr>
        <p:blipFill>
          <a:blip r:embed="rId3"/>
          <a:stretch>
            <a:fillRect/>
          </a:stretch>
        </p:blipFill>
        <p:spPr>
          <a:xfrm>
            <a:off x="6822846" y="1346915"/>
            <a:ext cx="5045651" cy="4613435"/>
          </a:xfrm>
          <a:prstGeom prst="rect">
            <a:avLst/>
          </a:prstGeom>
          <a:ln w="38100">
            <a:solidFill>
              <a:schemeClr val="accent1">
                <a:shade val="50000"/>
              </a:schemeClr>
            </a:solidFill>
          </a:ln>
        </p:spPr>
      </p:pic>
    </p:spTree>
    <p:extLst>
      <p:ext uri="{BB962C8B-B14F-4D97-AF65-F5344CB8AC3E}">
        <p14:creationId xmlns:p14="http://schemas.microsoft.com/office/powerpoint/2010/main" val="659750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sz="3600" dirty="0" smtClean="0"/>
              <a:t>Action Plan Trends Report (Organization - Official)</a:t>
            </a:r>
          </a:p>
          <a:p>
            <a:r>
              <a:rPr lang="en-US" sz="3600" dirty="0" smtClean="0">
                <a:solidFill>
                  <a:srgbClr val="FF0000"/>
                </a:solidFill>
              </a:rPr>
              <a:t>&lt;&lt;EXAMPLE TRENDS&gt;&gt;</a:t>
            </a:r>
            <a:endParaRPr lang="en-US" sz="3600" dirty="0">
              <a:solidFill>
                <a:srgbClr val="FF0000"/>
              </a:solidFill>
            </a:endParaRPr>
          </a:p>
        </p:txBody>
      </p:sp>
      <p:sp>
        <p:nvSpPr>
          <p:cNvPr id="3" name="Text Placeholder 2"/>
          <p:cNvSpPr>
            <a:spLocks noGrp="1"/>
          </p:cNvSpPr>
          <p:nvPr>
            <p:ph type="body" sz="quarter" idx="11"/>
          </p:nvPr>
        </p:nvSpPr>
        <p:spPr>
          <a:xfrm>
            <a:off x="990601" y="1463423"/>
            <a:ext cx="10323575" cy="5254370"/>
          </a:xfrm>
        </p:spPr>
        <p:txBody>
          <a:bodyPr>
            <a:noAutofit/>
          </a:bodyPr>
          <a:lstStyle/>
          <a:p>
            <a:r>
              <a:rPr lang="en-US" sz="2100" b="1" dirty="0" smtClean="0"/>
              <a:t>Recommendation </a:t>
            </a:r>
            <a:r>
              <a:rPr lang="en-US" sz="2100" b="1" dirty="0"/>
              <a:t>A2.</a:t>
            </a:r>
            <a:r>
              <a:rPr lang="en-US" sz="2100" dirty="0"/>
              <a:t> </a:t>
            </a:r>
            <a:r>
              <a:rPr lang="en-US" sz="2100" dirty="0" smtClean="0"/>
              <a:t>Pharmacist interns and/or student pharmacists </a:t>
            </a:r>
            <a:r>
              <a:rPr lang="en-US" sz="2100" u="sng" dirty="0" smtClean="0"/>
              <a:t>engage</a:t>
            </a:r>
            <a:r>
              <a:rPr lang="en-US" sz="2100" dirty="0" smtClean="0"/>
              <a:t> in medication </a:t>
            </a:r>
            <a:r>
              <a:rPr lang="en-US" sz="2100" dirty="0"/>
              <a:t>reconciliation processes during care </a:t>
            </a:r>
            <a:r>
              <a:rPr lang="en-US" sz="2100" dirty="0" smtClean="0"/>
              <a:t>transitions: </a:t>
            </a:r>
            <a:r>
              <a:rPr lang="en-US" sz="2100" b="1" i="1" dirty="0" smtClean="0">
                <a:solidFill>
                  <a:srgbClr val="FF0000"/>
                </a:solidFill>
              </a:rPr>
              <a:t>Discharged from an inpatient ward</a:t>
            </a:r>
          </a:p>
          <a:p>
            <a:r>
              <a:rPr lang="en-US" sz="2100" b="1" dirty="0"/>
              <a:t>Recommendation A2.</a:t>
            </a:r>
            <a:r>
              <a:rPr lang="en-US" sz="2100" dirty="0"/>
              <a:t> </a:t>
            </a:r>
            <a:r>
              <a:rPr lang="en-US" sz="2100" dirty="0" smtClean="0"/>
              <a:t>Pharmacy </a:t>
            </a:r>
            <a:r>
              <a:rPr lang="en-US" sz="2100" dirty="0"/>
              <a:t>workforce (pharmacists, pharmacy technicians) </a:t>
            </a:r>
            <a:r>
              <a:rPr lang="en-US" sz="2100" u="sng" dirty="0"/>
              <a:t>leads</a:t>
            </a:r>
            <a:r>
              <a:rPr lang="en-US" sz="2100" dirty="0"/>
              <a:t> medication reconciliation </a:t>
            </a:r>
            <a:r>
              <a:rPr lang="en-US" sz="2100" dirty="0" smtClean="0"/>
              <a:t>processes </a:t>
            </a:r>
            <a:r>
              <a:rPr lang="en-US" sz="2100" dirty="0"/>
              <a:t>during care transitions: </a:t>
            </a:r>
            <a:r>
              <a:rPr lang="en-US" sz="2100" b="1" i="1" dirty="0">
                <a:solidFill>
                  <a:srgbClr val="FF0000"/>
                </a:solidFill>
              </a:rPr>
              <a:t>Admitted to an inpatient </a:t>
            </a:r>
            <a:r>
              <a:rPr lang="en-US" sz="2100" b="1" i="1" dirty="0" smtClean="0">
                <a:solidFill>
                  <a:srgbClr val="FF0000"/>
                </a:solidFill>
              </a:rPr>
              <a:t>ward</a:t>
            </a:r>
          </a:p>
          <a:p>
            <a:r>
              <a:rPr lang="en-US" sz="2100" b="1" dirty="0"/>
              <a:t>Recommendation A2.</a:t>
            </a:r>
            <a:r>
              <a:rPr lang="en-US" sz="2100" dirty="0"/>
              <a:t> Pharmacy workforce (pharmacists, pharmacy technicians) </a:t>
            </a:r>
            <a:r>
              <a:rPr lang="en-US" sz="2100" u="sng" dirty="0"/>
              <a:t>leads</a:t>
            </a:r>
            <a:r>
              <a:rPr lang="en-US" sz="2100" dirty="0"/>
              <a:t> medication reconciliation processes during care transitions: </a:t>
            </a:r>
            <a:r>
              <a:rPr lang="en-US" sz="2100" b="1" i="1" dirty="0">
                <a:solidFill>
                  <a:srgbClr val="FF0000"/>
                </a:solidFill>
              </a:rPr>
              <a:t>In the emergency </a:t>
            </a:r>
            <a:r>
              <a:rPr lang="en-US" sz="2100" b="1" i="1" dirty="0" smtClean="0">
                <a:solidFill>
                  <a:srgbClr val="FF0000"/>
                </a:solidFill>
              </a:rPr>
              <a:t>department</a:t>
            </a:r>
          </a:p>
          <a:p>
            <a:r>
              <a:rPr lang="en-US" sz="2100" b="1" dirty="0"/>
              <a:t>Recommendation A4. </a:t>
            </a:r>
            <a:r>
              <a:rPr lang="en-US" sz="2100" dirty="0"/>
              <a:t>Make documentation made by pharmacists related to patient care available to: </a:t>
            </a:r>
            <a:r>
              <a:rPr lang="en-US" sz="2100" b="1" i="1" dirty="0">
                <a:solidFill>
                  <a:srgbClr val="FF0000"/>
                </a:solidFill>
              </a:rPr>
              <a:t>Community pharmacies or other external pharmacy service </a:t>
            </a:r>
            <a:r>
              <a:rPr lang="en-US" sz="2100" b="1" i="1" dirty="0" smtClean="0">
                <a:solidFill>
                  <a:srgbClr val="FF0000"/>
                </a:solidFill>
              </a:rPr>
              <a:t>providers</a:t>
            </a:r>
          </a:p>
          <a:p>
            <a:r>
              <a:rPr lang="en-US" sz="2100" b="1" dirty="0"/>
              <a:t>Recommendation D3. </a:t>
            </a:r>
            <a:r>
              <a:rPr lang="en-US" sz="2100" dirty="0"/>
              <a:t>Increase the number of newly hired pharmacy technicians who have completed an ASHP/ACPE-accredited technician education and training </a:t>
            </a:r>
            <a:r>
              <a:rPr lang="en-US" sz="2100" dirty="0" smtClean="0"/>
              <a:t>program</a:t>
            </a:r>
            <a:endParaRPr lang="en-US" sz="2100" dirty="0"/>
          </a:p>
        </p:txBody>
      </p:sp>
    </p:spTree>
    <p:extLst>
      <p:ext uri="{BB962C8B-B14F-4D97-AF65-F5344CB8AC3E}">
        <p14:creationId xmlns:p14="http://schemas.microsoft.com/office/powerpoint/2010/main" val="42629620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Comparative Report Results (Organization) </a:t>
            </a:r>
            <a:r>
              <a:rPr lang="en-US" sz="2800" dirty="0" smtClean="0">
                <a:solidFill>
                  <a:srgbClr val="FF0000"/>
                </a:solidFill>
              </a:rPr>
              <a:t>&lt;&lt;EXAMPLE RESULTS&gt;&gt;</a:t>
            </a:r>
            <a:endParaRPr lang="en-US" sz="2800" dirty="0">
              <a:solidFill>
                <a:srgbClr val="FF0000"/>
              </a:solidFill>
            </a:endParaRPr>
          </a:p>
        </p:txBody>
      </p:sp>
      <p:sp>
        <p:nvSpPr>
          <p:cNvPr id="3" name="Text Placeholder 2"/>
          <p:cNvSpPr>
            <a:spLocks noGrp="1"/>
          </p:cNvSpPr>
          <p:nvPr>
            <p:ph type="body" sz="quarter" idx="11"/>
          </p:nvPr>
        </p:nvSpPr>
        <p:spPr>
          <a:xfrm>
            <a:off x="1" y="1047882"/>
            <a:ext cx="12191999" cy="568323"/>
          </a:xfrm>
        </p:spPr>
        <p:txBody>
          <a:bodyPr>
            <a:noAutofit/>
          </a:bodyPr>
          <a:lstStyle/>
          <a:p>
            <a:pPr marL="0" indent="0" algn="ctr">
              <a:buNone/>
            </a:pPr>
            <a:r>
              <a:rPr lang="en-US" dirty="0" smtClean="0"/>
              <a:t>(A2) The </a:t>
            </a:r>
            <a:r>
              <a:rPr lang="en-US" dirty="0"/>
              <a:t>pharmacy workforce in my organization leads </a:t>
            </a:r>
            <a:r>
              <a:rPr lang="en-US" dirty="0" smtClean="0"/>
              <a:t>and/or engages in medication </a:t>
            </a:r>
            <a:r>
              <a:rPr lang="en-US" dirty="0"/>
              <a:t>reconciliation processes during care transitions:</a:t>
            </a:r>
          </a:p>
        </p:txBody>
      </p:sp>
      <p:sp>
        <p:nvSpPr>
          <p:cNvPr id="14" name="Left Brace 13"/>
          <p:cNvSpPr/>
          <p:nvPr/>
        </p:nvSpPr>
        <p:spPr>
          <a:xfrm>
            <a:off x="2938634" y="5791200"/>
            <a:ext cx="278826" cy="924059"/>
          </a:xfrm>
          <a:prstGeom prst="leftBrace">
            <a:avLst>
              <a:gd name="adj1" fmla="val 160281"/>
              <a:gd name="adj2" fmla="val 50000"/>
            </a:avLst>
          </a:prstGeom>
          <a:ln w="539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eft Brace 8"/>
          <p:cNvSpPr/>
          <p:nvPr/>
        </p:nvSpPr>
        <p:spPr>
          <a:xfrm>
            <a:off x="2926945" y="4595812"/>
            <a:ext cx="290514" cy="890588"/>
          </a:xfrm>
          <a:prstGeom prst="leftBrace">
            <a:avLst>
              <a:gd name="adj1" fmla="val 160281"/>
              <a:gd name="adj2" fmla="val 50000"/>
            </a:avLst>
          </a:prstGeom>
          <a:ln w="539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Left Brace 9"/>
          <p:cNvSpPr/>
          <p:nvPr/>
        </p:nvSpPr>
        <p:spPr>
          <a:xfrm>
            <a:off x="2906293" y="3387311"/>
            <a:ext cx="311166" cy="956089"/>
          </a:xfrm>
          <a:prstGeom prst="leftBrace">
            <a:avLst>
              <a:gd name="adj1" fmla="val 160281"/>
              <a:gd name="adj2" fmla="val 50000"/>
            </a:avLst>
          </a:prstGeom>
          <a:ln w="539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2" name="Table 11"/>
          <p:cNvGraphicFramePr>
            <a:graphicFrameLocks noGrp="1"/>
          </p:cNvGraphicFramePr>
          <p:nvPr>
            <p:extLst/>
          </p:nvPr>
        </p:nvGraphicFramePr>
        <p:xfrm>
          <a:off x="3343802" y="1971939"/>
          <a:ext cx="5504396" cy="4743320"/>
        </p:xfrm>
        <a:graphic>
          <a:graphicData uri="http://schemas.openxmlformats.org/drawingml/2006/table">
            <a:tbl>
              <a:tblPr/>
              <a:tblGrid>
                <a:gridCol w="189463">
                  <a:extLst>
                    <a:ext uri="{9D8B030D-6E8A-4147-A177-3AD203B41FA5}">
                      <a16:colId xmlns:a16="http://schemas.microsoft.com/office/drawing/2014/main" val="3628067764"/>
                    </a:ext>
                  </a:extLst>
                </a:gridCol>
                <a:gridCol w="727936">
                  <a:extLst>
                    <a:ext uri="{9D8B030D-6E8A-4147-A177-3AD203B41FA5}">
                      <a16:colId xmlns:a16="http://schemas.microsoft.com/office/drawing/2014/main" val="3397083347"/>
                    </a:ext>
                  </a:extLst>
                </a:gridCol>
                <a:gridCol w="4586997">
                  <a:extLst>
                    <a:ext uri="{9D8B030D-6E8A-4147-A177-3AD203B41FA5}">
                      <a16:colId xmlns:a16="http://schemas.microsoft.com/office/drawing/2014/main" val="2643476499"/>
                    </a:ext>
                  </a:extLst>
                </a:gridCol>
              </a:tblGrid>
              <a:tr h="203029">
                <a:tc gridSpan="3">
                  <a:txBody>
                    <a:bodyPr/>
                    <a:lstStyle/>
                    <a:p>
                      <a:pPr algn="l" fontAlgn="b"/>
                      <a:r>
                        <a:rPr lang="en-US" sz="1100" b="1" i="0" u="none" strike="noStrike">
                          <a:solidFill>
                            <a:srgbClr val="333333"/>
                          </a:solidFill>
                          <a:effectLst/>
                          <a:latin typeface="Calibri" panose="020F0502020204030204" pitchFamily="34" charset="0"/>
                        </a:rPr>
                        <a:t>In ambulatory care settings</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FDFD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9187731"/>
                  </a:ext>
                </a:extLst>
              </a:tr>
              <a:tr h="203029">
                <a:tc>
                  <a:txBody>
                    <a:bodyPr/>
                    <a:lstStyle/>
                    <a:p>
                      <a:pPr algn="l" fontAlgn="b"/>
                      <a:r>
                        <a:rPr lang="en-US" sz="1100" b="0" i="0" u="none" strike="noStrike">
                          <a:solidFill>
                            <a:srgbClr val="333333"/>
                          </a:solidFill>
                          <a:effectLst/>
                          <a:latin typeface="Calibri" panose="020F0502020204030204" pitchFamily="34" charset="0"/>
                        </a:rPr>
                        <a:t> </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a:txBody>
                    <a:bodyPr/>
                    <a:lstStyle/>
                    <a:p>
                      <a:pPr algn="ctr" fontAlgn="b"/>
                      <a:r>
                        <a:rPr lang="en-US" sz="1100" b="0" i="0" u="none" strike="noStrike" dirty="0" smtClean="0">
                          <a:solidFill>
                            <a:srgbClr val="000000"/>
                          </a:solidFill>
                          <a:effectLst/>
                          <a:latin typeface="Calibri" panose="020F0502020204030204" pitchFamily="34" charset="0"/>
                        </a:rPr>
                        <a:t>43.86%</a:t>
                      </a:r>
                      <a:endParaRPr lang="en-US" sz="1100" b="0" i="0" u="none" strike="noStrike" dirty="0">
                        <a:solidFill>
                          <a:srgbClr val="000000"/>
                        </a:solidFill>
                        <a:effectLst/>
                        <a:latin typeface="Calibri" panose="020F0502020204030204" pitchFamily="34" charset="0"/>
                      </a:endParaRP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Pharmacist/Pharmacy Technician</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8486332"/>
                  </a:ext>
                </a:extLst>
              </a:tr>
              <a:tr h="203029">
                <a:tc>
                  <a:txBody>
                    <a:bodyPr/>
                    <a:lstStyle/>
                    <a:p>
                      <a:pPr algn="l" fontAlgn="b"/>
                      <a:r>
                        <a:rPr lang="en-US" sz="1100" b="0" i="0" u="none" strike="noStrike">
                          <a:solidFill>
                            <a:srgbClr val="333333"/>
                          </a:solidFill>
                          <a:effectLst/>
                          <a:latin typeface="Calibri" panose="020F0502020204030204" pitchFamily="34" charset="0"/>
                        </a:rPr>
                        <a:t> </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a:txBody>
                    <a:bodyPr/>
                    <a:lstStyle/>
                    <a:p>
                      <a:pPr algn="ctr" fontAlgn="b"/>
                      <a:r>
                        <a:rPr lang="en-US" sz="1100" b="0" i="0" u="none" strike="noStrike" dirty="0" smtClean="0">
                          <a:solidFill>
                            <a:srgbClr val="000000"/>
                          </a:solidFill>
                          <a:effectLst/>
                          <a:latin typeface="Calibri" panose="020F0502020204030204" pitchFamily="34" charset="0"/>
                        </a:rPr>
                        <a:t>15.79%</a:t>
                      </a:r>
                      <a:endParaRPr lang="en-US" sz="1100" b="0" i="0" u="none" strike="noStrike" dirty="0">
                        <a:solidFill>
                          <a:srgbClr val="000000"/>
                        </a:solidFill>
                        <a:effectLst/>
                        <a:latin typeface="Calibri" panose="020F0502020204030204" pitchFamily="34" charset="0"/>
                      </a:endParaRP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Intern or Student Pharmacist</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1069120"/>
                  </a:ext>
                </a:extLst>
              </a:tr>
              <a:tr h="203029">
                <a:tc>
                  <a:txBody>
                    <a:bodyPr/>
                    <a:lstStyle/>
                    <a:p>
                      <a:pPr algn="l" fontAlgn="b"/>
                      <a:r>
                        <a:rPr lang="en-US" sz="1100" b="0" i="0" u="none" strike="noStrike">
                          <a:solidFill>
                            <a:srgbClr val="333333"/>
                          </a:solidFill>
                          <a:effectLst/>
                          <a:latin typeface="Calibri" panose="020F0502020204030204" pitchFamily="34" charset="0"/>
                        </a:rPr>
                        <a:t> </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a:txBody>
                    <a:bodyPr/>
                    <a:lstStyle/>
                    <a:p>
                      <a:pPr algn="ctr" fontAlgn="b"/>
                      <a:r>
                        <a:rPr lang="en-US" sz="1100" b="0" i="0" u="none" strike="noStrike" dirty="0" smtClean="0">
                          <a:solidFill>
                            <a:srgbClr val="000000"/>
                          </a:solidFill>
                          <a:effectLst/>
                          <a:latin typeface="Calibri" panose="020F0502020204030204" pitchFamily="34" charset="0"/>
                        </a:rPr>
                        <a:t>10.53%</a:t>
                      </a:r>
                      <a:endParaRPr lang="en-US" sz="1100" b="0" i="0" u="none" strike="noStrike" dirty="0">
                        <a:solidFill>
                          <a:srgbClr val="000000"/>
                        </a:solidFill>
                        <a:effectLst/>
                        <a:latin typeface="Calibri" panose="020F0502020204030204" pitchFamily="34" charset="0"/>
                      </a:endParaRP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Practice setting not available at my facility</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5453191"/>
                  </a:ext>
                </a:extLst>
              </a:tr>
              <a:tr h="373714">
                <a:tc>
                  <a:txBody>
                    <a:bodyPr/>
                    <a:lstStyle/>
                    <a:p>
                      <a:pPr algn="l" fontAlgn="b"/>
                      <a:r>
                        <a:rPr lang="en-US" sz="1100" b="0" i="0" u="none" strike="noStrike">
                          <a:solidFill>
                            <a:srgbClr val="333333"/>
                          </a:solidFill>
                          <a:effectLst/>
                          <a:latin typeface="Calibri" panose="020F0502020204030204" pitchFamily="34" charset="0"/>
                        </a:rPr>
                        <a:t> </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a:txBody>
                    <a:bodyPr/>
                    <a:lstStyle/>
                    <a:p>
                      <a:pPr algn="ctr" fontAlgn="b"/>
                      <a:r>
                        <a:rPr lang="en-US" sz="1100" b="0" i="0" u="none" strike="noStrike" dirty="0" smtClean="0">
                          <a:solidFill>
                            <a:srgbClr val="000000"/>
                          </a:solidFill>
                          <a:effectLst/>
                          <a:latin typeface="Calibri" panose="020F0502020204030204" pitchFamily="34" charset="0"/>
                        </a:rPr>
                        <a:t>45.61%</a:t>
                      </a:r>
                      <a:endParaRPr lang="en-US" sz="1100" b="0" i="0" u="none" strike="noStrike" dirty="0">
                        <a:solidFill>
                          <a:srgbClr val="000000"/>
                        </a:solidFill>
                        <a:effectLst/>
                        <a:latin typeface="Calibri" panose="020F0502020204030204" pitchFamily="34" charset="0"/>
                      </a:endParaRP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The pharmacy workforce is NOT involved with the medication reconciliation processes in this area</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2034437"/>
                  </a:ext>
                </a:extLst>
              </a:tr>
              <a:tr h="203029">
                <a:tc gridSpan="3">
                  <a:txBody>
                    <a:bodyPr/>
                    <a:lstStyle/>
                    <a:p>
                      <a:pPr algn="l" fontAlgn="b"/>
                      <a:r>
                        <a:rPr lang="en-US" sz="1100" b="1" i="0" u="none" strike="noStrike">
                          <a:solidFill>
                            <a:srgbClr val="333333"/>
                          </a:solidFill>
                          <a:effectLst/>
                          <a:latin typeface="Calibri" panose="020F0502020204030204" pitchFamily="34" charset="0"/>
                        </a:rPr>
                        <a:t>In the emergency department</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81109434"/>
                  </a:ext>
                </a:extLst>
              </a:tr>
              <a:tr h="203029">
                <a:tc>
                  <a:txBody>
                    <a:bodyPr/>
                    <a:lstStyle/>
                    <a:p>
                      <a:pPr algn="l" fontAlgn="b"/>
                      <a:r>
                        <a:rPr lang="en-US" sz="1100" b="0" i="0" u="none" strike="noStrike">
                          <a:solidFill>
                            <a:srgbClr val="333333"/>
                          </a:solidFill>
                          <a:effectLst/>
                          <a:latin typeface="Calibri" panose="020F0502020204030204" pitchFamily="34" charset="0"/>
                        </a:rPr>
                        <a:t> </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a:txBody>
                    <a:bodyPr/>
                    <a:lstStyle/>
                    <a:p>
                      <a:pPr algn="ctr" fontAlgn="b"/>
                      <a:r>
                        <a:rPr lang="en-US" sz="1100" b="0" i="0" u="none" strike="noStrike" dirty="0" smtClean="0">
                          <a:solidFill>
                            <a:srgbClr val="000000"/>
                          </a:solidFill>
                          <a:effectLst/>
                          <a:latin typeface="Calibri" panose="020F0502020204030204" pitchFamily="34" charset="0"/>
                        </a:rPr>
                        <a:t>70.18%</a:t>
                      </a:r>
                      <a:endParaRPr lang="en-US" sz="1100" b="0" i="0" u="none" strike="noStrike" dirty="0">
                        <a:solidFill>
                          <a:srgbClr val="000000"/>
                        </a:solidFill>
                        <a:effectLst/>
                        <a:latin typeface="Calibri" panose="020F0502020204030204" pitchFamily="34" charset="0"/>
                      </a:endParaRP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Pharmacist/Pharmacy Technician</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99148801"/>
                  </a:ext>
                </a:extLst>
              </a:tr>
              <a:tr h="203029">
                <a:tc>
                  <a:txBody>
                    <a:bodyPr/>
                    <a:lstStyle/>
                    <a:p>
                      <a:pPr algn="l" fontAlgn="b"/>
                      <a:r>
                        <a:rPr lang="en-US" sz="1100" b="0" i="0" u="none" strike="noStrike">
                          <a:solidFill>
                            <a:srgbClr val="333333"/>
                          </a:solidFill>
                          <a:effectLst/>
                          <a:latin typeface="Calibri" panose="020F0502020204030204" pitchFamily="34" charset="0"/>
                        </a:rPr>
                        <a:t> </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a:txBody>
                    <a:bodyPr/>
                    <a:lstStyle/>
                    <a:p>
                      <a:pPr algn="ctr" fontAlgn="b"/>
                      <a:r>
                        <a:rPr lang="en-US" sz="1100" b="0" i="0" u="none" strike="noStrike" dirty="0" smtClean="0">
                          <a:solidFill>
                            <a:srgbClr val="000000"/>
                          </a:solidFill>
                          <a:effectLst/>
                          <a:latin typeface="Calibri" panose="020F0502020204030204" pitchFamily="34" charset="0"/>
                        </a:rPr>
                        <a:t>36.84%</a:t>
                      </a:r>
                      <a:endParaRPr lang="en-US" sz="1100" b="0" i="0" u="none" strike="noStrike" dirty="0">
                        <a:solidFill>
                          <a:srgbClr val="000000"/>
                        </a:solidFill>
                        <a:effectLst/>
                        <a:latin typeface="Calibri" panose="020F0502020204030204" pitchFamily="34" charset="0"/>
                      </a:endParaRP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Intern or Student Pharmacist</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88085016"/>
                  </a:ext>
                </a:extLst>
              </a:tr>
              <a:tr h="203029">
                <a:tc>
                  <a:txBody>
                    <a:bodyPr/>
                    <a:lstStyle/>
                    <a:p>
                      <a:pPr algn="l" fontAlgn="b"/>
                      <a:r>
                        <a:rPr lang="en-US" sz="1100" b="0" i="0" u="none" strike="noStrike">
                          <a:solidFill>
                            <a:srgbClr val="333333"/>
                          </a:solidFill>
                          <a:effectLst/>
                          <a:latin typeface="Calibri" panose="020F0502020204030204" pitchFamily="34" charset="0"/>
                        </a:rPr>
                        <a:t> </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a:txBody>
                    <a:bodyPr/>
                    <a:lstStyle/>
                    <a:p>
                      <a:pPr algn="ctr" fontAlgn="b"/>
                      <a:r>
                        <a:rPr lang="en-US" sz="1100" b="0" i="0" u="none" strike="noStrike" dirty="0" smtClean="0">
                          <a:solidFill>
                            <a:srgbClr val="000000"/>
                          </a:solidFill>
                          <a:effectLst/>
                          <a:latin typeface="Calibri" panose="020F0502020204030204" pitchFamily="34" charset="0"/>
                        </a:rPr>
                        <a:t>1.75%</a:t>
                      </a:r>
                      <a:endParaRPr lang="en-US" sz="1100" b="0" i="0" u="none" strike="noStrike" dirty="0">
                        <a:solidFill>
                          <a:srgbClr val="000000"/>
                        </a:solidFill>
                        <a:effectLst/>
                        <a:latin typeface="Calibri" panose="020F0502020204030204" pitchFamily="34" charset="0"/>
                      </a:endParaRP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Practice setting not available at my facility</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7159968"/>
                  </a:ext>
                </a:extLst>
              </a:tr>
              <a:tr h="373714">
                <a:tc>
                  <a:txBody>
                    <a:bodyPr/>
                    <a:lstStyle/>
                    <a:p>
                      <a:pPr algn="l" fontAlgn="b"/>
                      <a:r>
                        <a:rPr lang="en-US" sz="1100" b="0" i="0" u="none" strike="noStrike">
                          <a:solidFill>
                            <a:srgbClr val="333333"/>
                          </a:solidFill>
                          <a:effectLst/>
                          <a:latin typeface="Calibri" panose="020F0502020204030204" pitchFamily="34" charset="0"/>
                        </a:rPr>
                        <a:t> </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a:txBody>
                    <a:bodyPr/>
                    <a:lstStyle/>
                    <a:p>
                      <a:pPr algn="ctr" fontAlgn="b"/>
                      <a:r>
                        <a:rPr lang="en-US" sz="1100" b="0" i="0" u="none" strike="noStrike" dirty="0" smtClean="0">
                          <a:solidFill>
                            <a:srgbClr val="000000"/>
                          </a:solidFill>
                          <a:effectLst/>
                          <a:latin typeface="Calibri" panose="020F0502020204030204" pitchFamily="34" charset="0"/>
                        </a:rPr>
                        <a:t>28.07%</a:t>
                      </a:r>
                      <a:endParaRPr lang="en-US" sz="1100" b="0" i="0" u="none" strike="noStrike" dirty="0">
                        <a:solidFill>
                          <a:srgbClr val="000000"/>
                        </a:solidFill>
                        <a:effectLst/>
                        <a:latin typeface="Calibri" panose="020F0502020204030204" pitchFamily="34" charset="0"/>
                      </a:endParaRP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dirty="0">
                          <a:solidFill>
                            <a:srgbClr val="000000"/>
                          </a:solidFill>
                          <a:effectLst/>
                          <a:latin typeface="Calibri" panose="020F0502020204030204" pitchFamily="34" charset="0"/>
                        </a:rPr>
                        <a:t>The pharmacy workforce is NOT involved with the medication reconciliation processes in this area</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52317168"/>
                  </a:ext>
                </a:extLst>
              </a:tr>
              <a:tr h="203029">
                <a:tc gridSpan="3">
                  <a:txBody>
                    <a:bodyPr/>
                    <a:lstStyle/>
                    <a:p>
                      <a:pPr algn="l" fontAlgn="b"/>
                      <a:r>
                        <a:rPr lang="en-US" sz="1100" b="1" i="0" u="none" strike="noStrike">
                          <a:solidFill>
                            <a:srgbClr val="333333"/>
                          </a:solidFill>
                          <a:effectLst/>
                          <a:latin typeface="Calibri" panose="020F0502020204030204" pitchFamily="34" charset="0"/>
                        </a:rPr>
                        <a:t>When admitted to an inpatient ward</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8614156"/>
                  </a:ext>
                </a:extLst>
              </a:tr>
              <a:tr h="203029">
                <a:tc>
                  <a:txBody>
                    <a:bodyPr/>
                    <a:lstStyle/>
                    <a:p>
                      <a:pPr algn="l" fontAlgn="b"/>
                      <a:r>
                        <a:rPr lang="en-US" sz="1100" b="0" i="0" u="none" strike="noStrike">
                          <a:solidFill>
                            <a:srgbClr val="333333"/>
                          </a:solidFill>
                          <a:effectLst/>
                          <a:latin typeface="Calibri" panose="020F0502020204030204" pitchFamily="34" charset="0"/>
                        </a:rPr>
                        <a:t> </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a:txBody>
                    <a:bodyPr/>
                    <a:lstStyle/>
                    <a:p>
                      <a:pPr algn="ctr" fontAlgn="b"/>
                      <a:r>
                        <a:rPr lang="en-US" sz="1100" b="0" i="0" u="none" strike="noStrike" dirty="0" smtClean="0">
                          <a:solidFill>
                            <a:srgbClr val="000000"/>
                          </a:solidFill>
                          <a:effectLst/>
                          <a:latin typeface="Calibri" panose="020F0502020204030204" pitchFamily="34" charset="0"/>
                        </a:rPr>
                        <a:t>75.44%</a:t>
                      </a:r>
                      <a:endParaRPr lang="en-US" sz="1100" b="0" i="0" u="none" strike="noStrike" dirty="0">
                        <a:solidFill>
                          <a:srgbClr val="000000"/>
                        </a:solidFill>
                        <a:effectLst/>
                        <a:latin typeface="Calibri" panose="020F0502020204030204" pitchFamily="34" charset="0"/>
                      </a:endParaRP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Pharmacist/Pharmacy Technician</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77457670"/>
                  </a:ext>
                </a:extLst>
              </a:tr>
              <a:tr h="203029">
                <a:tc>
                  <a:txBody>
                    <a:bodyPr/>
                    <a:lstStyle/>
                    <a:p>
                      <a:pPr algn="l" fontAlgn="b"/>
                      <a:r>
                        <a:rPr lang="en-US" sz="1100" b="0" i="0" u="none" strike="noStrike">
                          <a:solidFill>
                            <a:srgbClr val="333333"/>
                          </a:solidFill>
                          <a:effectLst/>
                          <a:latin typeface="Calibri" panose="020F0502020204030204" pitchFamily="34" charset="0"/>
                        </a:rPr>
                        <a:t> </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a:txBody>
                    <a:bodyPr/>
                    <a:lstStyle/>
                    <a:p>
                      <a:pPr algn="ctr" fontAlgn="b"/>
                      <a:r>
                        <a:rPr lang="en-US" sz="1100" b="0" i="0" u="none" strike="noStrike" dirty="0" smtClean="0">
                          <a:solidFill>
                            <a:srgbClr val="000000"/>
                          </a:solidFill>
                          <a:effectLst/>
                          <a:latin typeface="Calibri" panose="020F0502020204030204" pitchFamily="34" charset="0"/>
                        </a:rPr>
                        <a:t>35.09%</a:t>
                      </a:r>
                      <a:endParaRPr lang="en-US" sz="1100" b="0" i="0" u="none" strike="noStrike" dirty="0">
                        <a:solidFill>
                          <a:srgbClr val="000000"/>
                        </a:solidFill>
                        <a:effectLst/>
                        <a:latin typeface="Calibri" panose="020F0502020204030204" pitchFamily="34" charset="0"/>
                      </a:endParaRP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dirty="0">
                          <a:solidFill>
                            <a:srgbClr val="000000"/>
                          </a:solidFill>
                          <a:effectLst/>
                          <a:latin typeface="Calibri" panose="020F0502020204030204" pitchFamily="34" charset="0"/>
                        </a:rPr>
                        <a:t>Intern or Student Pharmacist</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93949650"/>
                  </a:ext>
                </a:extLst>
              </a:tr>
              <a:tr h="203029">
                <a:tc>
                  <a:txBody>
                    <a:bodyPr/>
                    <a:lstStyle/>
                    <a:p>
                      <a:pPr algn="l" fontAlgn="b"/>
                      <a:r>
                        <a:rPr lang="en-US" sz="1100" b="0" i="0" u="none" strike="noStrike">
                          <a:solidFill>
                            <a:srgbClr val="333333"/>
                          </a:solidFill>
                          <a:effectLst/>
                          <a:latin typeface="Calibri" panose="020F0502020204030204" pitchFamily="34" charset="0"/>
                        </a:rPr>
                        <a:t> </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a:txBody>
                    <a:bodyPr/>
                    <a:lstStyle/>
                    <a:p>
                      <a:pPr algn="ctr" fontAlgn="b"/>
                      <a:r>
                        <a:rPr lang="en-US" sz="1100" b="0" i="0" u="none" strike="noStrike" dirty="0" smtClean="0">
                          <a:solidFill>
                            <a:srgbClr val="000000"/>
                          </a:solidFill>
                          <a:effectLst/>
                          <a:latin typeface="Calibri" panose="020F0502020204030204" pitchFamily="34" charset="0"/>
                        </a:rPr>
                        <a:t>1.75%</a:t>
                      </a:r>
                      <a:endParaRPr lang="en-US" sz="1100" b="0" i="0" u="none" strike="noStrike" dirty="0">
                        <a:solidFill>
                          <a:srgbClr val="000000"/>
                        </a:solidFill>
                        <a:effectLst/>
                        <a:latin typeface="Calibri" panose="020F0502020204030204" pitchFamily="34" charset="0"/>
                      </a:endParaRP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Practice setting not available at my facility</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6108463"/>
                  </a:ext>
                </a:extLst>
              </a:tr>
              <a:tr h="373714">
                <a:tc>
                  <a:txBody>
                    <a:bodyPr/>
                    <a:lstStyle/>
                    <a:p>
                      <a:pPr algn="l" fontAlgn="b"/>
                      <a:r>
                        <a:rPr lang="en-US" sz="1100" b="0" i="0" u="none" strike="noStrike">
                          <a:solidFill>
                            <a:srgbClr val="333333"/>
                          </a:solidFill>
                          <a:effectLst/>
                          <a:latin typeface="Calibri" panose="020F0502020204030204" pitchFamily="34" charset="0"/>
                        </a:rPr>
                        <a:t> </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a:txBody>
                    <a:bodyPr/>
                    <a:lstStyle/>
                    <a:p>
                      <a:pPr algn="ctr" fontAlgn="b"/>
                      <a:r>
                        <a:rPr lang="en-US" sz="1100" b="0" i="0" u="none" strike="noStrike" dirty="0" smtClean="0">
                          <a:solidFill>
                            <a:srgbClr val="000000"/>
                          </a:solidFill>
                          <a:effectLst/>
                          <a:latin typeface="Calibri" panose="020F0502020204030204" pitchFamily="34" charset="0"/>
                        </a:rPr>
                        <a:t>21.05%</a:t>
                      </a:r>
                      <a:endParaRPr lang="en-US" sz="1100" b="0" i="0" u="none" strike="noStrike" dirty="0">
                        <a:solidFill>
                          <a:srgbClr val="000000"/>
                        </a:solidFill>
                        <a:effectLst/>
                        <a:latin typeface="Calibri" panose="020F0502020204030204" pitchFamily="34" charset="0"/>
                      </a:endParaRP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dirty="0">
                          <a:solidFill>
                            <a:srgbClr val="000000"/>
                          </a:solidFill>
                          <a:effectLst/>
                          <a:latin typeface="Calibri" panose="020F0502020204030204" pitchFamily="34" charset="0"/>
                        </a:rPr>
                        <a:t>The pharmacy workforce is NOT involved with the medication reconciliation processes in this area</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80889414"/>
                  </a:ext>
                </a:extLst>
              </a:tr>
              <a:tr h="203029">
                <a:tc gridSpan="3">
                  <a:txBody>
                    <a:bodyPr/>
                    <a:lstStyle/>
                    <a:p>
                      <a:pPr algn="l" fontAlgn="b"/>
                      <a:r>
                        <a:rPr lang="en-US" sz="1100" b="1" i="0" u="none" strike="noStrike">
                          <a:solidFill>
                            <a:srgbClr val="333333"/>
                          </a:solidFill>
                          <a:effectLst/>
                          <a:latin typeface="Calibri" panose="020F0502020204030204" pitchFamily="34" charset="0"/>
                        </a:rPr>
                        <a:t>When discharged from an inpatient ward</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85647967"/>
                  </a:ext>
                </a:extLst>
              </a:tr>
              <a:tr h="203029">
                <a:tc>
                  <a:txBody>
                    <a:bodyPr/>
                    <a:lstStyle/>
                    <a:p>
                      <a:pPr algn="l" fontAlgn="b"/>
                      <a:r>
                        <a:rPr lang="en-US" sz="1100" b="0" i="0" u="none" strike="noStrike">
                          <a:solidFill>
                            <a:srgbClr val="333333"/>
                          </a:solidFill>
                          <a:effectLst/>
                          <a:latin typeface="Calibri" panose="020F0502020204030204" pitchFamily="34" charset="0"/>
                        </a:rPr>
                        <a:t> </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a:txBody>
                    <a:bodyPr/>
                    <a:lstStyle/>
                    <a:p>
                      <a:pPr algn="ctr" fontAlgn="b"/>
                      <a:r>
                        <a:rPr lang="en-US" sz="1100" b="0" i="0" u="none" strike="noStrike" dirty="0" smtClean="0">
                          <a:solidFill>
                            <a:srgbClr val="000000"/>
                          </a:solidFill>
                          <a:effectLst/>
                          <a:latin typeface="Calibri" panose="020F0502020204030204" pitchFamily="34" charset="0"/>
                        </a:rPr>
                        <a:t>73.68%</a:t>
                      </a:r>
                      <a:endParaRPr lang="en-US" sz="1100" b="0" i="0" u="none" strike="noStrike" dirty="0">
                        <a:solidFill>
                          <a:srgbClr val="000000"/>
                        </a:solidFill>
                        <a:effectLst/>
                        <a:latin typeface="Calibri" panose="020F0502020204030204" pitchFamily="34" charset="0"/>
                      </a:endParaRP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Pharmacist/Pharmacy Technician</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56245077"/>
                  </a:ext>
                </a:extLst>
              </a:tr>
              <a:tr h="203029">
                <a:tc>
                  <a:txBody>
                    <a:bodyPr/>
                    <a:lstStyle/>
                    <a:p>
                      <a:pPr algn="l" fontAlgn="b"/>
                      <a:r>
                        <a:rPr lang="en-US" sz="1100" b="0" i="0" u="none" strike="noStrike">
                          <a:solidFill>
                            <a:srgbClr val="333333"/>
                          </a:solidFill>
                          <a:effectLst/>
                          <a:latin typeface="Calibri" panose="020F0502020204030204" pitchFamily="34" charset="0"/>
                        </a:rPr>
                        <a:t> </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a:txBody>
                    <a:bodyPr/>
                    <a:lstStyle/>
                    <a:p>
                      <a:pPr algn="ctr" fontAlgn="b"/>
                      <a:r>
                        <a:rPr lang="en-US" sz="1100" b="0" i="0" u="none" strike="noStrike" dirty="0" smtClean="0">
                          <a:solidFill>
                            <a:srgbClr val="000000"/>
                          </a:solidFill>
                          <a:effectLst/>
                          <a:latin typeface="Calibri" panose="020F0502020204030204" pitchFamily="34" charset="0"/>
                        </a:rPr>
                        <a:t>19.3%</a:t>
                      </a:r>
                      <a:endParaRPr lang="en-US" sz="1100" b="0" i="0" u="none" strike="noStrike" dirty="0">
                        <a:solidFill>
                          <a:srgbClr val="000000"/>
                        </a:solidFill>
                        <a:effectLst/>
                        <a:latin typeface="Calibri" panose="020F0502020204030204" pitchFamily="34" charset="0"/>
                      </a:endParaRP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Intern or Student Pharmacist</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23646306"/>
                  </a:ext>
                </a:extLst>
              </a:tr>
              <a:tr h="203029">
                <a:tc>
                  <a:txBody>
                    <a:bodyPr/>
                    <a:lstStyle/>
                    <a:p>
                      <a:pPr algn="l" fontAlgn="b"/>
                      <a:r>
                        <a:rPr lang="en-US" sz="1100" b="0" i="0" u="none" strike="noStrike">
                          <a:solidFill>
                            <a:srgbClr val="333333"/>
                          </a:solidFill>
                          <a:effectLst/>
                          <a:latin typeface="Calibri" panose="020F0502020204030204" pitchFamily="34" charset="0"/>
                        </a:rPr>
                        <a:t> </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a:txBody>
                    <a:bodyPr/>
                    <a:lstStyle/>
                    <a:p>
                      <a:pPr algn="ctr" fontAlgn="b"/>
                      <a:r>
                        <a:rPr lang="en-US" sz="1100" b="0" i="0" u="none" strike="noStrike" dirty="0" smtClean="0">
                          <a:solidFill>
                            <a:srgbClr val="000000"/>
                          </a:solidFill>
                          <a:effectLst/>
                          <a:latin typeface="Calibri" panose="020F0502020204030204" pitchFamily="34" charset="0"/>
                        </a:rPr>
                        <a:t>1.75%</a:t>
                      </a:r>
                      <a:endParaRPr lang="en-US" sz="1100" b="0" i="0" u="none" strike="noStrike" dirty="0">
                        <a:solidFill>
                          <a:srgbClr val="000000"/>
                        </a:solidFill>
                        <a:effectLst/>
                        <a:latin typeface="Calibri" panose="020F0502020204030204" pitchFamily="34" charset="0"/>
                      </a:endParaRP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Practice setting not available at my facility</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9140"/>
                  </a:ext>
                </a:extLst>
              </a:tr>
              <a:tr h="373714">
                <a:tc>
                  <a:txBody>
                    <a:bodyPr/>
                    <a:lstStyle/>
                    <a:p>
                      <a:pPr algn="l" fontAlgn="b"/>
                      <a:r>
                        <a:rPr lang="en-US" sz="1100" b="0" i="0" u="none" strike="noStrike">
                          <a:solidFill>
                            <a:srgbClr val="333333"/>
                          </a:solidFill>
                          <a:effectLst/>
                          <a:latin typeface="Calibri" panose="020F0502020204030204" pitchFamily="34" charset="0"/>
                        </a:rPr>
                        <a:t> </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FDFDF"/>
                    </a:solidFill>
                  </a:tcPr>
                </a:tc>
                <a:tc>
                  <a:txBody>
                    <a:bodyPr/>
                    <a:lstStyle/>
                    <a:p>
                      <a:pPr algn="ctr" fontAlgn="b"/>
                      <a:r>
                        <a:rPr lang="en-US" sz="1100" b="0" i="0" u="none" strike="noStrike" dirty="0" smtClean="0">
                          <a:solidFill>
                            <a:srgbClr val="000000"/>
                          </a:solidFill>
                          <a:effectLst/>
                          <a:latin typeface="Calibri" panose="020F0502020204030204" pitchFamily="34" charset="0"/>
                        </a:rPr>
                        <a:t>24.56%</a:t>
                      </a:r>
                      <a:endParaRPr lang="en-US" sz="1100" b="0" i="0" u="none" strike="noStrike" dirty="0">
                        <a:solidFill>
                          <a:srgbClr val="000000"/>
                        </a:solidFill>
                        <a:effectLst/>
                        <a:latin typeface="Calibri" panose="020F0502020204030204" pitchFamily="34" charset="0"/>
                      </a:endParaRP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dirty="0">
                          <a:solidFill>
                            <a:srgbClr val="000000"/>
                          </a:solidFill>
                          <a:effectLst/>
                          <a:latin typeface="Calibri" panose="020F0502020204030204" pitchFamily="34" charset="0"/>
                        </a:rPr>
                        <a:t>The pharmacy workforce is NOT involved with the medication reconciliation processes in this area</a:t>
                      </a:r>
                    </a:p>
                  </a:txBody>
                  <a:tcPr marL="9362" marR="9362" marT="93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51409224"/>
                  </a:ext>
                </a:extLst>
              </a:tr>
            </a:tbl>
          </a:graphicData>
        </a:graphic>
      </p:graphicFrame>
    </p:spTree>
    <p:extLst>
      <p:ext uri="{BB962C8B-B14F-4D97-AF65-F5344CB8AC3E}">
        <p14:creationId xmlns:p14="http://schemas.microsoft.com/office/powerpoint/2010/main" val="41058489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Comparative Report Results (Organization) </a:t>
            </a:r>
            <a:r>
              <a:rPr lang="en-US" sz="2800" dirty="0">
                <a:solidFill>
                  <a:srgbClr val="FF0000"/>
                </a:solidFill>
              </a:rPr>
              <a:t>&lt;&lt;EXAMPLE RESULTS&gt;&gt;</a:t>
            </a:r>
            <a:endParaRPr lang="en-US" sz="2800" dirty="0"/>
          </a:p>
        </p:txBody>
      </p:sp>
      <p:sp>
        <p:nvSpPr>
          <p:cNvPr id="3" name="Text Placeholder 2"/>
          <p:cNvSpPr>
            <a:spLocks noGrp="1"/>
          </p:cNvSpPr>
          <p:nvPr>
            <p:ph type="body" sz="quarter" idx="11"/>
          </p:nvPr>
        </p:nvSpPr>
        <p:spPr>
          <a:xfrm>
            <a:off x="1" y="1115888"/>
            <a:ext cx="12191999" cy="568323"/>
          </a:xfrm>
        </p:spPr>
        <p:txBody>
          <a:bodyPr>
            <a:noAutofit/>
          </a:bodyPr>
          <a:lstStyle/>
          <a:p>
            <a:pPr marL="0" indent="0" algn="ctr">
              <a:buNone/>
            </a:pPr>
            <a:r>
              <a:rPr lang="en-US" dirty="0" smtClean="0"/>
              <a:t>(A4) Make </a:t>
            </a:r>
            <a:r>
              <a:rPr lang="en-US" dirty="0"/>
              <a:t>documentation made by pharmacists related to patient </a:t>
            </a:r>
            <a:r>
              <a:rPr lang="en-US" dirty="0" smtClean="0"/>
              <a:t>care </a:t>
            </a:r>
            <a:r>
              <a:rPr lang="en-US" dirty="0"/>
              <a:t>available to</a:t>
            </a:r>
            <a:r>
              <a:rPr lang="en-US" dirty="0" smtClean="0"/>
              <a:t>: </a:t>
            </a:r>
            <a:r>
              <a:rPr lang="en-US" b="1" i="1" dirty="0">
                <a:solidFill>
                  <a:srgbClr val="FF0000"/>
                </a:solidFill>
              </a:rPr>
              <a:t>Community pharmacies or other external pharmacy service providers</a:t>
            </a:r>
          </a:p>
          <a:p>
            <a:pPr marL="0" indent="0" algn="ctr">
              <a:buNone/>
            </a:pPr>
            <a:endParaRPr lang="en-US" dirty="0"/>
          </a:p>
        </p:txBody>
      </p:sp>
      <p:sp>
        <p:nvSpPr>
          <p:cNvPr id="6" name="Right Arrow 5"/>
          <p:cNvSpPr/>
          <p:nvPr/>
        </p:nvSpPr>
        <p:spPr>
          <a:xfrm>
            <a:off x="1199444" y="4157133"/>
            <a:ext cx="914400"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Table 6"/>
          <p:cNvGraphicFramePr>
            <a:graphicFrameLocks noGrp="1"/>
          </p:cNvGraphicFramePr>
          <p:nvPr>
            <p:extLst/>
          </p:nvPr>
        </p:nvGraphicFramePr>
        <p:xfrm>
          <a:off x="2267571" y="2591694"/>
          <a:ext cx="7597423" cy="2447900"/>
        </p:xfrm>
        <a:graphic>
          <a:graphicData uri="http://schemas.openxmlformats.org/drawingml/2006/table">
            <a:tbl>
              <a:tblPr firstRow="1" firstCol="1" bandRow="1"/>
              <a:tblGrid>
                <a:gridCol w="1044645">
                  <a:extLst>
                    <a:ext uri="{9D8B030D-6E8A-4147-A177-3AD203B41FA5}">
                      <a16:colId xmlns:a16="http://schemas.microsoft.com/office/drawing/2014/main" val="1039205302"/>
                    </a:ext>
                  </a:extLst>
                </a:gridCol>
                <a:gridCol w="6552778">
                  <a:extLst>
                    <a:ext uri="{9D8B030D-6E8A-4147-A177-3AD203B41FA5}">
                      <a16:colId xmlns:a16="http://schemas.microsoft.com/office/drawing/2014/main" val="234640312"/>
                    </a:ext>
                  </a:extLst>
                </a:gridCol>
              </a:tblGrid>
              <a:tr h="489580">
                <a:tc>
                  <a:txBody>
                    <a:bodyPr/>
                    <a:lstStyle/>
                    <a:p>
                      <a:pPr marL="0" marR="0" algn="ctr">
                        <a:lnSpc>
                          <a:spcPct val="107000"/>
                        </a:lnSpc>
                        <a:spcBef>
                          <a:spcPts val="0"/>
                        </a:spcBef>
                        <a:spcAft>
                          <a:spcPts val="0"/>
                        </a:spcAft>
                      </a:pPr>
                      <a:r>
                        <a:rPr lang="en-US" sz="16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98.25%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 members of the patient’s healthcare team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9993743"/>
                  </a:ext>
                </a:extLst>
              </a:tr>
              <a:tr h="489580">
                <a:tc>
                  <a:txBody>
                    <a:bodyPr/>
                    <a:lstStyle/>
                    <a:p>
                      <a:pPr marL="0" marR="0" algn="ctr">
                        <a:lnSpc>
                          <a:spcPct val="107000"/>
                        </a:lnSpc>
                        <a:spcBef>
                          <a:spcPts val="0"/>
                        </a:spcBef>
                        <a:spcAft>
                          <a:spcPts val="0"/>
                        </a:spcAft>
                      </a:pPr>
                      <a:r>
                        <a:rPr lang="en-US" sz="16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78.95%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patient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1532968"/>
                  </a:ext>
                </a:extLst>
              </a:tr>
              <a:tr h="489580">
                <a:tc>
                  <a:txBody>
                    <a:bodyPr/>
                    <a:lstStyle/>
                    <a:p>
                      <a:pPr marL="0" marR="0" algn="ctr">
                        <a:lnSpc>
                          <a:spcPct val="107000"/>
                        </a:lnSpc>
                        <a:spcBef>
                          <a:spcPts val="0"/>
                        </a:spcBef>
                        <a:spcAft>
                          <a:spcPts val="0"/>
                        </a:spcAft>
                      </a:pPr>
                      <a:r>
                        <a:rPr lang="en-US" sz="16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71.93%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Healthcare providers external to my practice site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9892620"/>
                  </a:ext>
                </a:extLst>
              </a:tr>
              <a:tr h="489580">
                <a:tc>
                  <a:txBody>
                    <a:bodyPr/>
                    <a:lstStyle/>
                    <a:p>
                      <a:pPr marL="0" marR="0" algn="ctr">
                        <a:lnSpc>
                          <a:spcPct val="107000"/>
                        </a:lnSpc>
                        <a:spcBef>
                          <a:spcPts val="0"/>
                        </a:spcBef>
                        <a:spcAft>
                          <a:spcPts val="0"/>
                        </a:spcAft>
                      </a:pPr>
                      <a:r>
                        <a:rPr lang="en-US" sz="16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29.07</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pharmacies or other external pharmacy service providers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40073424"/>
                  </a:ext>
                </a:extLst>
              </a:tr>
              <a:tr h="489580">
                <a:tc>
                  <a:txBody>
                    <a:bodyPr/>
                    <a:lstStyle/>
                    <a:p>
                      <a:pPr marL="0" marR="0" algn="ctr">
                        <a:lnSpc>
                          <a:spcPct val="107000"/>
                        </a:lnSpc>
                        <a:spcBef>
                          <a:spcPts val="0"/>
                        </a:spcBef>
                        <a:spcAft>
                          <a:spcPts val="0"/>
                        </a:spcAft>
                      </a:pPr>
                      <a:r>
                        <a:rPr lang="en-US" sz="16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Pharmacists at my site do not document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1230327"/>
                  </a:ext>
                </a:extLst>
              </a:tr>
            </a:tbl>
          </a:graphicData>
        </a:graphic>
      </p:graphicFrame>
    </p:spTree>
    <p:extLst>
      <p:ext uri="{BB962C8B-B14F-4D97-AF65-F5344CB8AC3E}">
        <p14:creationId xmlns:p14="http://schemas.microsoft.com/office/powerpoint/2010/main" val="14408328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Comparative Report Results (Organization) </a:t>
            </a:r>
            <a:r>
              <a:rPr lang="en-US" sz="2800" dirty="0">
                <a:solidFill>
                  <a:srgbClr val="FF0000"/>
                </a:solidFill>
              </a:rPr>
              <a:t>&lt;&lt;EXAMPLE RESULTS&gt;&gt;</a:t>
            </a:r>
            <a:endParaRPr lang="en-US" sz="2800" dirty="0"/>
          </a:p>
        </p:txBody>
      </p:sp>
      <p:sp>
        <p:nvSpPr>
          <p:cNvPr id="3" name="Text Placeholder 2"/>
          <p:cNvSpPr>
            <a:spLocks noGrp="1"/>
          </p:cNvSpPr>
          <p:nvPr>
            <p:ph type="body" sz="quarter" idx="11"/>
          </p:nvPr>
        </p:nvSpPr>
        <p:spPr>
          <a:xfrm>
            <a:off x="1" y="1115888"/>
            <a:ext cx="12191999" cy="568323"/>
          </a:xfrm>
        </p:spPr>
        <p:txBody>
          <a:bodyPr>
            <a:noAutofit/>
          </a:bodyPr>
          <a:lstStyle/>
          <a:p>
            <a:pPr marL="0" indent="0" algn="ctr">
              <a:buNone/>
            </a:pPr>
            <a:r>
              <a:rPr lang="en-US" dirty="0" smtClean="0"/>
              <a:t>(</a:t>
            </a:r>
            <a:r>
              <a:rPr lang="en-US" dirty="0"/>
              <a:t>D3) Require newly hired pharmacy technicians to </a:t>
            </a:r>
            <a:r>
              <a:rPr lang="en-US" dirty="0" smtClean="0"/>
              <a:t>have completed </a:t>
            </a:r>
            <a:r>
              <a:rPr lang="en-US" dirty="0"/>
              <a:t>an ASHP/ACPE-accredited technician education and training program</a:t>
            </a:r>
          </a:p>
        </p:txBody>
      </p:sp>
      <p:graphicFrame>
        <p:nvGraphicFramePr>
          <p:cNvPr id="7" name="Table 6"/>
          <p:cNvGraphicFramePr>
            <a:graphicFrameLocks noGrp="1"/>
          </p:cNvGraphicFramePr>
          <p:nvPr>
            <p:extLst/>
          </p:nvPr>
        </p:nvGraphicFramePr>
        <p:xfrm>
          <a:off x="2036149" y="2430903"/>
          <a:ext cx="8060267" cy="2841007"/>
        </p:xfrm>
        <a:graphic>
          <a:graphicData uri="http://schemas.openxmlformats.org/drawingml/2006/table">
            <a:tbl>
              <a:tblPr firstRow="1" firstCol="1" bandRow="1"/>
              <a:tblGrid>
                <a:gridCol w="1108287">
                  <a:extLst>
                    <a:ext uri="{9D8B030D-6E8A-4147-A177-3AD203B41FA5}">
                      <a16:colId xmlns:a16="http://schemas.microsoft.com/office/drawing/2014/main" val="1820035441"/>
                    </a:ext>
                  </a:extLst>
                </a:gridCol>
                <a:gridCol w="6951980">
                  <a:extLst>
                    <a:ext uri="{9D8B030D-6E8A-4147-A177-3AD203B41FA5}">
                      <a16:colId xmlns:a16="http://schemas.microsoft.com/office/drawing/2014/main" val="861675831"/>
                    </a:ext>
                  </a:extLst>
                </a:gridCol>
              </a:tblGrid>
              <a:tr h="427219">
                <a:tc>
                  <a:txBody>
                    <a:bodyPr/>
                    <a:lstStyle/>
                    <a:p>
                      <a:pPr marL="0" marR="0" algn="ctr">
                        <a:lnSpc>
                          <a:spcPct val="107000"/>
                        </a:lnSpc>
                        <a:spcBef>
                          <a:spcPts val="0"/>
                        </a:spcBef>
                        <a:spcAft>
                          <a:spcPts val="0"/>
                        </a:spcAft>
                      </a:pPr>
                      <a:r>
                        <a:rPr lang="en-US" sz="16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12.28%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Completion of an ASHP/ACPE-accredited education and training program</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39322192"/>
                  </a:ext>
                </a:extLst>
              </a:tr>
              <a:tr h="804596">
                <a:tc>
                  <a:txBody>
                    <a:bodyPr/>
                    <a:lstStyle/>
                    <a:p>
                      <a:pPr marL="0" marR="0" algn="ctr">
                        <a:lnSpc>
                          <a:spcPct val="107000"/>
                        </a:lnSpc>
                        <a:spcBef>
                          <a:spcPts val="0"/>
                        </a:spcBef>
                        <a:spcAft>
                          <a:spcPts val="0"/>
                        </a:spcAft>
                      </a:pPr>
                      <a:r>
                        <a:rPr lang="en-US" sz="16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Completion of an externally provided, structured education and training program (non-ASHP/ACPE-accredited)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4666655"/>
                  </a:ext>
                </a:extLst>
              </a:tr>
              <a:tr h="804596">
                <a:tc>
                  <a:txBody>
                    <a:bodyPr/>
                    <a:lstStyle/>
                    <a:p>
                      <a:pPr marL="0" marR="0" algn="ctr">
                        <a:lnSpc>
                          <a:spcPct val="107000"/>
                        </a:lnSpc>
                        <a:spcBef>
                          <a:spcPts val="0"/>
                        </a:spcBef>
                        <a:spcAft>
                          <a:spcPts val="0"/>
                        </a:spcAft>
                      </a:pPr>
                      <a:r>
                        <a:rPr lang="en-US" sz="16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24.56%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Completion of a non-accredited in-house education and training program (e.g., didactic, lecture, self-study and a written exam)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8478424"/>
                  </a:ext>
                </a:extLst>
              </a:tr>
              <a:tr h="804596">
                <a:tc>
                  <a:txBody>
                    <a:bodyPr/>
                    <a:lstStyle/>
                    <a:p>
                      <a:pPr marL="0" marR="0" algn="ctr">
                        <a:lnSpc>
                          <a:spcPct val="107000"/>
                        </a:lnSpc>
                        <a:spcBef>
                          <a:spcPts val="0"/>
                        </a:spcBef>
                        <a:spcAft>
                          <a:spcPts val="0"/>
                        </a:spcAft>
                      </a:pPr>
                      <a:r>
                        <a:rPr lang="en-US" sz="16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43.86%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Participation in on-the-job training, but no formalized, comprehensive training program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1837990"/>
                  </a:ext>
                </a:extLst>
              </a:tr>
            </a:tbl>
          </a:graphicData>
        </a:graphic>
      </p:graphicFrame>
      <p:sp>
        <p:nvSpPr>
          <p:cNvPr id="8" name="Right Arrow 7"/>
          <p:cNvSpPr/>
          <p:nvPr/>
        </p:nvSpPr>
        <p:spPr>
          <a:xfrm>
            <a:off x="903111" y="2521213"/>
            <a:ext cx="973666" cy="3348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7371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000" dirty="0" smtClean="0"/>
              <a:t>Take Steps to Improve Practice</a:t>
            </a:r>
            <a:endParaRPr lang="en-US" sz="4000" dirty="0"/>
          </a:p>
        </p:txBody>
      </p:sp>
      <p:sp>
        <p:nvSpPr>
          <p:cNvPr id="3" name="Text Placeholder 2"/>
          <p:cNvSpPr>
            <a:spLocks noGrp="1"/>
          </p:cNvSpPr>
          <p:nvPr>
            <p:ph type="body" sz="quarter" idx="11"/>
          </p:nvPr>
        </p:nvSpPr>
        <p:spPr>
          <a:xfrm>
            <a:off x="990601" y="1717677"/>
            <a:ext cx="9921875" cy="4458679"/>
          </a:xfrm>
        </p:spPr>
        <p:txBody>
          <a:bodyPr/>
          <a:lstStyle/>
          <a:p>
            <a:r>
              <a:rPr lang="en-US" sz="2800" dirty="0" smtClean="0"/>
              <a:t>Define specific practice advancement goals &amp; objectives</a:t>
            </a:r>
          </a:p>
          <a:p>
            <a:r>
              <a:rPr lang="en-US" sz="2800" dirty="0" smtClean="0"/>
              <a:t>Develop plans of action based on “Action Plan” priorities</a:t>
            </a:r>
          </a:p>
          <a:p>
            <a:r>
              <a:rPr lang="en-US" sz="2800" dirty="0" smtClean="0"/>
              <a:t>Identify indicator(s) of progress to pursue and monitor</a:t>
            </a:r>
          </a:p>
          <a:p>
            <a:pPr lvl="1">
              <a:buClr>
                <a:srgbClr val="FE8315"/>
              </a:buClr>
            </a:pPr>
            <a:r>
              <a:rPr lang="en-US" dirty="0" smtClean="0"/>
              <a:t>Identify at least one </a:t>
            </a:r>
            <a:r>
              <a:rPr lang="en-US" dirty="0" smtClean="0">
                <a:hlinkClick r:id="rId3"/>
              </a:rPr>
              <a:t>PAI 2030 focused initiative</a:t>
            </a:r>
            <a:r>
              <a:rPr lang="en-US" dirty="0" smtClean="0"/>
              <a:t> to pursue and monitor as a part of statewide action plan</a:t>
            </a:r>
          </a:p>
          <a:p>
            <a:r>
              <a:rPr lang="en-US" sz="2800" dirty="0" smtClean="0"/>
              <a:t>Seek research or demonstration grants in support of practice advancement goals (e.g., ASHP Foundation funded offerings)</a:t>
            </a:r>
          </a:p>
          <a:p>
            <a:r>
              <a:rPr lang="en-US" sz="2800" dirty="0" smtClean="0"/>
              <a:t>Next steps (e.g., assign project work, forum planning, educational content)</a:t>
            </a:r>
            <a:endParaRPr lang="en-US" sz="2800" dirty="0"/>
          </a:p>
        </p:txBody>
      </p:sp>
    </p:spTree>
    <p:extLst>
      <p:ext uri="{BB962C8B-B14F-4D97-AF65-F5344CB8AC3E}">
        <p14:creationId xmlns:p14="http://schemas.microsoft.com/office/powerpoint/2010/main" val="1060940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000" dirty="0" smtClean="0"/>
              <a:t>Discussion Question </a:t>
            </a:r>
            <a:r>
              <a:rPr lang="en-US" sz="4000" dirty="0" smtClean="0">
                <a:solidFill>
                  <a:srgbClr val="FF0000"/>
                </a:solidFill>
              </a:rPr>
              <a:t>&lt;&lt;EXAMPLE&gt;&gt;</a:t>
            </a:r>
            <a:endParaRPr lang="en-US" sz="4000" dirty="0">
              <a:solidFill>
                <a:srgbClr val="FF0000"/>
              </a:solidFill>
            </a:endParaRPr>
          </a:p>
        </p:txBody>
      </p:sp>
      <p:sp>
        <p:nvSpPr>
          <p:cNvPr id="3" name="Text Placeholder 2"/>
          <p:cNvSpPr>
            <a:spLocks noGrp="1"/>
          </p:cNvSpPr>
          <p:nvPr>
            <p:ph type="body" sz="quarter" idx="11"/>
          </p:nvPr>
        </p:nvSpPr>
        <p:spPr/>
        <p:txBody>
          <a:bodyPr/>
          <a:lstStyle/>
          <a:p>
            <a:pPr marL="0" indent="0">
              <a:buNone/>
            </a:pPr>
            <a:endParaRPr lang="en-US" dirty="0" smtClean="0"/>
          </a:p>
          <a:p>
            <a:pPr marL="0" indent="0">
              <a:buNone/>
            </a:pPr>
            <a:endParaRPr lang="en-US" dirty="0"/>
          </a:p>
          <a:p>
            <a:pPr marL="0" indent="0" algn="ctr">
              <a:buNone/>
            </a:pPr>
            <a:r>
              <a:rPr lang="en-US" sz="3600" dirty="0" smtClean="0"/>
              <a:t>What can we do together, with the support of </a:t>
            </a:r>
            <a:r>
              <a:rPr lang="en-US" sz="3600" dirty="0" smtClean="0">
                <a:solidFill>
                  <a:srgbClr val="FF0000"/>
                </a:solidFill>
              </a:rPr>
              <a:t>&lt;&lt;state affiliate name&gt;&gt;</a:t>
            </a:r>
            <a:r>
              <a:rPr lang="en-US" sz="3600" dirty="0" smtClean="0"/>
              <a:t>, so everyone does not have to do it on their own?</a:t>
            </a:r>
            <a:endParaRPr lang="en-US" sz="3600" dirty="0"/>
          </a:p>
        </p:txBody>
      </p:sp>
    </p:spTree>
    <p:extLst>
      <p:ext uri="{BB962C8B-B14F-4D97-AF65-F5344CB8AC3E}">
        <p14:creationId xmlns:p14="http://schemas.microsoft.com/office/powerpoint/2010/main" val="3623594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200" dirty="0" smtClean="0"/>
              <a:t>Influencing Change</a:t>
            </a:r>
            <a:endParaRPr lang="en-US" sz="3200" dirty="0"/>
          </a:p>
        </p:txBody>
      </p:sp>
      <p:sp>
        <p:nvSpPr>
          <p:cNvPr id="3" name="Text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9979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539497"/>
            <a:ext cx="12192000" cy="5785103"/>
          </a:xfrm>
          <a:prstGeom prst="rect">
            <a:avLst/>
          </a:prstGeom>
        </p:spPr>
      </p:pic>
      <p:sp>
        <p:nvSpPr>
          <p:cNvPr id="2" name="TextBox 1"/>
          <p:cNvSpPr txBox="1"/>
          <p:nvPr/>
        </p:nvSpPr>
        <p:spPr>
          <a:xfrm>
            <a:off x="-4948" y="6477000"/>
            <a:ext cx="121920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Franklin Gothic Book" panose="020B0503020102020204" pitchFamily="34" charset="0"/>
                <a:ea typeface="+mn-ea"/>
                <a:cs typeface="+mn-cs"/>
              </a:rPr>
              <a:t>ASHP Practice Advancement Initiative 2030: New recommendations for advancing pharmacy practice in health systems. </a:t>
            </a:r>
            <a:r>
              <a:rPr kumimoji="0" lang="en-US" sz="1000" b="0" i="1" u="none" strike="noStrike" kern="1200" cap="none" spc="0" normalizeH="0" baseline="0" noProof="0" dirty="0" err="1" smtClean="0">
                <a:ln>
                  <a:noFill/>
                </a:ln>
                <a:solidFill>
                  <a:prstClr val="black"/>
                </a:solidFill>
                <a:effectLst/>
                <a:uLnTx/>
                <a:uFillTx/>
                <a:latin typeface="Franklin Gothic Book" panose="020B0503020102020204" pitchFamily="34" charset="0"/>
                <a:ea typeface="+mn-ea"/>
                <a:cs typeface="+mn-cs"/>
              </a:rPr>
              <a:t>Amer</a:t>
            </a:r>
            <a:r>
              <a:rPr kumimoji="0" lang="en-US" sz="1000" b="0" i="1" u="none" strike="noStrike" kern="1200" cap="none" spc="0" normalizeH="0" baseline="0" noProof="0" dirty="0" smtClean="0">
                <a:ln>
                  <a:noFill/>
                </a:ln>
                <a:solidFill>
                  <a:prstClr val="black"/>
                </a:solidFill>
                <a:effectLst/>
                <a:uLnTx/>
                <a:uFillTx/>
                <a:latin typeface="Franklin Gothic Book" panose="020B0503020102020204" pitchFamily="34" charset="0"/>
                <a:ea typeface="+mn-ea"/>
                <a:cs typeface="+mn-cs"/>
              </a:rPr>
              <a:t> J Health-</a:t>
            </a:r>
            <a:r>
              <a:rPr kumimoji="0" lang="en-US" sz="1000" b="0" i="1" u="none" strike="noStrike" kern="1200" cap="none" spc="0" normalizeH="0" baseline="0" noProof="0" dirty="0" err="1" smtClean="0">
                <a:ln>
                  <a:noFill/>
                </a:ln>
                <a:solidFill>
                  <a:prstClr val="black"/>
                </a:solidFill>
                <a:effectLst/>
                <a:uLnTx/>
                <a:uFillTx/>
                <a:latin typeface="Franklin Gothic Book" panose="020B0503020102020204" pitchFamily="34" charset="0"/>
                <a:ea typeface="+mn-ea"/>
                <a:cs typeface="+mn-cs"/>
              </a:rPr>
              <a:t>Syst</a:t>
            </a:r>
            <a:r>
              <a:rPr kumimoji="0" lang="en-US" sz="1000" b="0" i="1" u="none" strike="noStrike" kern="1200" cap="none" spc="0" normalizeH="0" baseline="0" noProof="0" dirty="0" smtClean="0">
                <a:ln>
                  <a:noFill/>
                </a:ln>
                <a:solidFill>
                  <a:prstClr val="black"/>
                </a:solidFill>
                <a:effectLst/>
                <a:uLnTx/>
                <a:uFillTx/>
                <a:latin typeface="Franklin Gothic Book" panose="020B0503020102020204" pitchFamily="34" charset="0"/>
                <a:ea typeface="+mn-ea"/>
                <a:cs typeface="+mn-cs"/>
              </a:rPr>
              <a:t> Pharm. </a:t>
            </a:r>
            <a:r>
              <a:rPr kumimoji="0" lang="en-US" sz="1000" b="0" i="0" u="none" strike="noStrike" kern="1200" cap="none" spc="0" normalizeH="0" baseline="0" noProof="0" dirty="0" smtClean="0">
                <a:ln>
                  <a:noFill/>
                </a:ln>
                <a:solidFill>
                  <a:prstClr val="black"/>
                </a:solidFill>
                <a:effectLst/>
                <a:uLnTx/>
                <a:uFillTx/>
                <a:latin typeface="Franklin Gothic Book" panose="020B0503020102020204" pitchFamily="34" charset="0"/>
                <a:ea typeface="+mn-ea"/>
                <a:cs typeface="+mn-cs"/>
              </a:rPr>
              <a:t>2020;77:113-121. </a:t>
            </a:r>
            <a:r>
              <a:rPr kumimoji="0" lang="en-US" sz="1000" b="0" i="0" u="none" strike="noStrike" kern="1200" cap="none" spc="0" normalizeH="0" baseline="0" noProof="0" dirty="0" smtClean="0">
                <a:ln>
                  <a:noFill/>
                </a:ln>
                <a:solidFill>
                  <a:prstClr val="black"/>
                </a:solidFill>
                <a:effectLst/>
                <a:uLnTx/>
                <a:uFillTx/>
                <a:latin typeface="Franklin Gothic Book" panose="020B0503020102020204" pitchFamily="34" charset="0"/>
                <a:ea typeface="+mn-ea"/>
                <a:cs typeface="+mn-cs"/>
                <a:hlinkClick r:id="rId4"/>
              </a:rPr>
              <a:t>https</a:t>
            </a:r>
            <a:r>
              <a:rPr kumimoji="0" lang="en-US" sz="1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hlinkClick r:id="rId4"/>
              </a:rPr>
              <a:t>://</a:t>
            </a:r>
            <a:r>
              <a:rPr kumimoji="0" lang="en-US" sz="1000" b="0" i="0" u="none" strike="noStrike" kern="1200" cap="none" spc="0" normalizeH="0" baseline="0" noProof="0" dirty="0" smtClean="0">
                <a:ln>
                  <a:noFill/>
                </a:ln>
                <a:solidFill>
                  <a:prstClr val="black"/>
                </a:solidFill>
                <a:effectLst/>
                <a:uLnTx/>
                <a:uFillTx/>
                <a:latin typeface="Franklin Gothic Book" panose="020B0503020102020204" pitchFamily="34" charset="0"/>
                <a:ea typeface="+mn-ea"/>
                <a:cs typeface="+mn-cs"/>
                <a:hlinkClick r:id="rId4"/>
              </a:rPr>
              <a:t>doi.org/10.1093/ajhp/zxz271</a:t>
            </a:r>
            <a:r>
              <a:rPr kumimoji="0" lang="en-US" sz="1000" b="0" i="0" u="none" strike="noStrike" kern="1200" cap="none" spc="0" normalizeH="0" baseline="0" noProof="0" dirty="0" smtClean="0">
                <a:ln>
                  <a:noFill/>
                </a:ln>
                <a:solidFill>
                  <a:prstClr val="black"/>
                </a:solidFill>
                <a:effectLst/>
                <a:uLnTx/>
                <a:uFillTx/>
                <a:latin typeface="Franklin Gothic Book" panose="020B0503020102020204" pitchFamily="34" charset="0"/>
                <a:ea typeface="+mn-ea"/>
                <a:cs typeface="+mn-cs"/>
              </a:rPr>
              <a:t>   </a:t>
            </a:r>
            <a:endParaRPr kumimoji="0" lang="en-US" sz="1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918578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PAI 2030 Implementation Pathway</a:t>
            </a:r>
            <a:endParaRPr lang="en-US" dirty="0"/>
          </a:p>
        </p:txBody>
      </p:sp>
      <p:sp>
        <p:nvSpPr>
          <p:cNvPr id="3" name="Text Placeholder 2"/>
          <p:cNvSpPr>
            <a:spLocks noGrp="1"/>
          </p:cNvSpPr>
          <p:nvPr>
            <p:ph type="body" sz="quarter" idx="11"/>
          </p:nvPr>
        </p:nvSpPr>
        <p:spPr>
          <a:xfrm>
            <a:off x="990601" y="1463421"/>
            <a:ext cx="9921875" cy="4556379"/>
          </a:xfrm>
        </p:spPr>
        <p:txBody>
          <a:bodyPr>
            <a:normAutofit fontScale="85000" lnSpcReduction="20000"/>
          </a:bodyPr>
          <a:lstStyle/>
          <a:p>
            <a:r>
              <a:rPr lang="en-US" sz="3600" b="1" dirty="0" smtClean="0"/>
              <a:t>Identify</a:t>
            </a:r>
          </a:p>
          <a:p>
            <a:pPr lvl="1">
              <a:buClr>
                <a:srgbClr val="F2760E"/>
              </a:buClr>
            </a:pPr>
            <a:r>
              <a:rPr lang="en-US" b="1" i="1" dirty="0" smtClean="0">
                <a:latin typeface="Franklin Gothic Book" panose="020B0503020102020204" pitchFamily="34" charset="0"/>
              </a:rPr>
              <a:t>Building team </a:t>
            </a:r>
            <a:r>
              <a:rPr lang="en-US" dirty="0" smtClean="0">
                <a:latin typeface="Franklin Gothic Book" panose="020B0503020102020204" pitchFamily="34" charset="0"/>
              </a:rPr>
              <a:t>(champion identification, orientation, tutorial)</a:t>
            </a:r>
          </a:p>
          <a:p>
            <a:pPr lvl="1">
              <a:lnSpc>
                <a:spcPct val="120000"/>
              </a:lnSpc>
              <a:buClr>
                <a:srgbClr val="F2760E"/>
              </a:buClr>
            </a:pPr>
            <a:r>
              <a:rPr lang="en-US" b="1" i="1" dirty="0" smtClean="0">
                <a:latin typeface="Franklin Gothic Book" panose="020B0503020102020204" pitchFamily="34" charset="0"/>
              </a:rPr>
              <a:t>Prepare to launch</a:t>
            </a:r>
            <a:r>
              <a:rPr lang="en-US" dirty="0" smtClean="0">
                <a:latin typeface="Franklin Gothic Book" panose="020B0503020102020204" pitchFamily="34" charset="0"/>
              </a:rPr>
              <a:t> (state affiliate marketing, communication campaign)</a:t>
            </a:r>
          </a:p>
          <a:p>
            <a:pPr>
              <a:lnSpc>
                <a:spcPct val="120000"/>
              </a:lnSpc>
            </a:pPr>
            <a:r>
              <a:rPr lang="en-US" sz="3600" b="1" dirty="0" smtClean="0"/>
              <a:t>Involve</a:t>
            </a:r>
          </a:p>
          <a:p>
            <a:pPr lvl="1">
              <a:buClr>
                <a:srgbClr val="F2760E"/>
              </a:buClr>
            </a:pPr>
            <a:r>
              <a:rPr lang="en-US" b="1" i="1" dirty="0" smtClean="0">
                <a:latin typeface="Franklin Gothic Book" panose="020B0503020102020204" pitchFamily="34" charset="0"/>
              </a:rPr>
              <a:t>Assess current practice </a:t>
            </a:r>
            <a:r>
              <a:rPr lang="en-US" dirty="0" smtClean="0">
                <a:latin typeface="Franklin Gothic Book" panose="020B0503020102020204" pitchFamily="34" charset="0"/>
              </a:rPr>
              <a:t>(completion of PAI 2030 Self-Assessment Tool)</a:t>
            </a:r>
          </a:p>
          <a:p>
            <a:pPr lvl="1">
              <a:buClr>
                <a:srgbClr val="F2760E"/>
              </a:buClr>
            </a:pPr>
            <a:r>
              <a:rPr lang="en-US" b="1" i="1" dirty="0" smtClean="0">
                <a:latin typeface="Franklin Gothic Book" panose="020B0503020102020204" pitchFamily="34" charset="0"/>
              </a:rPr>
              <a:t>Create an action plan </a:t>
            </a:r>
            <a:r>
              <a:rPr lang="en-US" dirty="0" smtClean="0">
                <a:latin typeface="Franklin Gothic Book" panose="020B0503020102020204" pitchFamily="34" charset="0"/>
              </a:rPr>
              <a:t>(assignment of feasibility and impact)</a:t>
            </a:r>
          </a:p>
          <a:p>
            <a:pPr lvl="1">
              <a:lnSpc>
                <a:spcPct val="120000"/>
              </a:lnSpc>
              <a:buClr>
                <a:srgbClr val="F2760E"/>
              </a:buClr>
            </a:pPr>
            <a:r>
              <a:rPr lang="en-US" b="1" i="1" dirty="0" smtClean="0">
                <a:latin typeface="Franklin Gothic Book" panose="020B0503020102020204" pitchFamily="34" charset="0"/>
              </a:rPr>
              <a:t>Take steps to improve practice </a:t>
            </a:r>
            <a:r>
              <a:rPr lang="en-US" dirty="0" smtClean="0">
                <a:latin typeface="Franklin Gothic Book" panose="020B0503020102020204" pitchFamily="34" charset="0"/>
              </a:rPr>
              <a:t>(goal &amp; objective setting, develop plans of action, indicators of progress)</a:t>
            </a:r>
          </a:p>
          <a:p>
            <a:pPr>
              <a:lnSpc>
                <a:spcPct val="120000"/>
              </a:lnSpc>
            </a:pPr>
            <a:r>
              <a:rPr lang="en-US" sz="3600" b="1" dirty="0" smtClean="0">
                <a:solidFill>
                  <a:srgbClr val="FF0000"/>
                </a:solidFill>
              </a:rPr>
              <a:t>Influence</a:t>
            </a:r>
          </a:p>
          <a:p>
            <a:pPr lvl="1">
              <a:buClr>
                <a:srgbClr val="F2760E"/>
              </a:buClr>
            </a:pPr>
            <a:r>
              <a:rPr lang="en-US" b="1" i="1" dirty="0" smtClean="0">
                <a:solidFill>
                  <a:srgbClr val="FF0000"/>
                </a:solidFill>
                <a:latin typeface="Franklin Gothic Book" panose="020B0503020102020204" pitchFamily="34" charset="0"/>
              </a:rPr>
              <a:t>Monitor progress </a:t>
            </a:r>
            <a:r>
              <a:rPr lang="en-US" dirty="0" smtClean="0">
                <a:solidFill>
                  <a:srgbClr val="FF0000"/>
                </a:solidFill>
                <a:latin typeface="Franklin Gothic Book" panose="020B0503020102020204" pitchFamily="34" charset="0"/>
              </a:rPr>
              <a:t>(complete reassessments, sharing results, PAI 2030 focused initiative progress)</a:t>
            </a:r>
          </a:p>
          <a:p>
            <a:pPr lvl="1">
              <a:buClr>
                <a:srgbClr val="F2760E"/>
              </a:buClr>
            </a:pPr>
            <a:r>
              <a:rPr lang="en-US" b="1" i="1" dirty="0" smtClean="0">
                <a:solidFill>
                  <a:srgbClr val="FF0000"/>
                </a:solidFill>
                <a:latin typeface="Franklin Gothic Book" panose="020B0503020102020204" pitchFamily="34" charset="0"/>
              </a:rPr>
              <a:t>Tell the story </a:t>
            </a:r>
            <a:r>
              <a:rPr lang="en-US" dirty="0" smtClean="0">
                <a:solidFill>
                  <a:srgbClr val="FF0000"/>
                </a:solidFill>
                <a:latin typeface="Franklin Gothic Book" panose="020B0503020102020204" pitchFamily="34" charset="0"/>
              </a:rPr>
              <a:t>(case study, podcast, webinar, manuscript submission, playbook)</a:t>
            </a:r>
          </a:p>
        </p:txBody>
      </p:sp>
    </p:spTree>
    <p:extLst>
      <p:ext uri="{BB962C8B-B14F-4D97-AF65-F5344CB8AC3E}">
        <p14:creationId xmlns:p14="http://schemas.microsoft.com/office/powerpoint/2010/main" val="21561196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873D8B-C19B-481B-9FEA-C9651A5C89A2}"/>
              </a:ext>
            </a:extLst>
          </p:cNvPr>
          <p:cNvSpPr>
            <a:spLocks noGrp="1"/>
          </p:cNvSpPr>
          <p:nvPr>
            <p:ph type="body" sz="quarter" idx="10"/>
          </p:nvPr>
        </p:nvSpPr>
        <p:spPr>
          <a:xfrm>
            <a:off x="0" y="606930"/>
            <a:ext cx="12192000" cy="555625"/>
          </a:xfrm>
        </p:spPr>
        <p:txBody>
          <a:bodyPr/>
          <a:lstStyle/>
          <a:p>
            <a:pPr algn="ctr"/>
            <a:r>
              <a:rPr lang="en-US" dirty="0" smtClean="0"/>
              <a:t>PAI 2030 Self-Assessment Completions </a:t>
            </a:r>
            <a:r>
              <a:rPr lang="en-US" sz="2800" dirty="0" smtClean="0">
                <a:solidFill>
                  <a:srgbClr val="FF0000"/>
                </a:solidFill>
              </a:rPr>
              <a:t>&lt;&lt;EXAMPLE&gt;&gt;</a:t>
            </a:r>
            <a:endParaRPr lang="en-US" sz="2800" dirty="0">
              <a:solidFill>
                <a:srgbClr val="FF0000"/>
              </a:solidFill>
            </a:endParaRPr>
          </a:p>
        </p:txBody>
      </p:sp>
      <p:graphicFrame>
        <p:nvGraphicFramePr>
          <p:cNvPr id="3" name="Chart 2">
            <a:extLst>
              <a:ext uri="{FF2B5EF4-FFF2-40B4-BE49-F238E27FC236}">
                <a16:creationId xmlns:a16="http://schemas.microsoft.com/office/drawing/2014/main" id="{2988F746-8673-4532-8D57-F5C2CA1C86B6}"/>
              </a:ext>
              <a:ext uri="{C183D7F6-B498-43B3-948B-1728B52AA6E4}">
                <adec:decorative xmlns:adec="http://schemas.microsoft.com/office/drawing/2017/decorative" xmlns="" val="1"/>
              </a:ext>
            </a:extLst>
          </p:cNvPr>
          <p:cNvGraphicFramePr/>
          <p:nvPr>
            <p:extLst/>
          </p:nvPr>
        </p:nvGraphicFramePr>
        <p:xfrm>
          <a:off x="6405010" y="2363503"/>
          <a:ext cx="3375393" cy="4128001"/>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D5BA5432-323F-4716-B37C-41190D3D5E9D}"/>
              </a:ext>
            </a:extLst>
          </p:cNvPr>
          <p:cNvSpPr/>
          <p:nvPr/>
        </p:nvSpPr>
        <p:spPr>
          <a:xfrm>
            <a:off x="7714707" y="4061125"/>
            <a:ext cx="756000" cy="75600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a:ea typeface="Lato Black" panose="020F0502020204030203" pitchFamily="34" charset="0"/>
                <a:cs typeface="Lato Black" panose="020F0502020204030203" pitchFamily="34" charset="0"/>
              </a:rPr>
              <a:t>40%</a:t>
            </a:r>
          </a:p>
        </p:txBody>
      </p:sp>
      <p:pic>
        <p:nvPicPr>
          <p:cNvPr id="7" name="Picture 6">
            <a:extLst>
              <a:ext uri="{FF2B5EF4-FFF2-40B4-BE49-F238E27FC236}">
                <a16:creationId xmlns:a16="http://schemas.microsoft.com/office/drawing/2014/main" id="{2DEB6CDB-4F13-468D-97F2-C33EB1E419D0}"/>
              </a:ext>
            </a:extLst>
          </p:cNvPr>
          <p:cNvPicPr>
            <a:picLocks noChangeAspect="1"/>
          </p:cNvPicPr>
          <p:nvPr/>
        </p:nvPicPr>
        <p:blipFill>
          <a:blip r:embed="rId4"/>
          <a:stretch>
            <a:fillRect/>
          </a:stretch>
        </p:blipFill>
        <p:spPr>
          <a:xfrm>
            <a:off x="0" y="1293829"/>
            <a:ext cx="4519192" cy="5561400"/>
          </a:xfrm>
          <a:prstGeom prst="rect">
            <a:avLst/>
          </a:prstGeom>
        </p:spPr>
      </p:pic>
      <p:pic>
        <p:nvPicPr>
          <p:cNvPr id="9" name="Picture 8">
            <a:extLst>
              <a:ext uri="{FF2B5EF4-FFF2-40B4-BE49-F238E27FC236}">
                <a16:creationId xmlns:a16="http://schemas.microsoft.com/office/drawing/2014/main" id="{D0FC73BD-F1C5-4749-B4B5-0A1ED656D205}"/>
              </a:ext>
            </a:extLst>
          </p:cNvPr>
          <p:cNvPicPr>
            <a:picLocks noChangeAspect="1"/>
          </p:cNvPicPr>
          <p:nvPr/>
        </p:nvPicPr>
        <p:blipFill>
          <a:blip r:embed="rId5"/>
          <a:stretch>
            <a:fillRect/>
          </a:stretch>
        </p:blipFill>
        <p:spPr>
          <a:xfrm>
            <a:off x="4519193" y="1295400"/>
            <a:ext cx="7672808" cy="935258"/>
          </a:xfrm>
          <a:prstGeom prst="rect">
            <a:avLst/>
          </a:prstGeom>
        </p:spPr>
      </p:pic>
    </p:spTree>
    <p:extLst>
      <p:ext uri="{BB962C8B-B14F-4D97-AF65-F5344CB8AC3E}">
        <p14:creationId xmlns:p14="http://schemas.microsoft.com/office/powerpoint/2010/main" val="295097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907CEE-73F5-42FF-AE29-45BB389CC10C}"/>
              </a:ext>
            </a:extLst>
          </p:cNvPr>
          <p:cNvSpPr>
            <a:spLocks noGrp="1"/>
          </p:cNvSpPr>
          <p:nvPr>
            <p:ph type="body" sz="quarter" idx="10"/>
          </p:nvPr>
        </p:nvSpPr>
        <p:spPr>
          <a:xfrm>
            <a:off x="606056" y="606930"/>
            <a:ext cx="11372583" cy="555625"/>
          </a:xfrm>
        </p:spPr>
        <p:txBody>
          <a:bodyPr/>
          <a:lstStyle/>
          <a:p>
            <a:r>
              <a:rPr lang="en-US" dirty="0"/>
              <a:t>Comparative Report </a:t>
            </a:r>
            <a:r>
              <a:rPr lang="en-US" dirty="0" smtClean="0"/>
              <a:t>Results </a:t>
            </a:r>
            <a:r>
              <a:rPr lang="en-US" sz="2800" dirty="0" smtClean="0">
                <a:solidFill>
                  <a:srgbClr val="FF0000"/>
                </a:solidFill>
              </a:rPr>
              <a:t>&lt;&lt;EXAMPLE&gt;&gt;</a:t>
            </a:r>
            <a:endParaRPr lang="en-US" sz="2800" dirty="0">
              <a:solidFill>
                <a:srgbClr val="FF0000"/>
              </a:solidFill>
            </a:endParaRPr>
          </a:p>
        </p:txBody>
      </p:sp>
      <p:sp>
        <p:nvSpPr>
          <p:cNvPr id="10" name="TextBox 9">
            <a:extLst>
              <a:ext uri="{FF2B5EF4-FFF2-40B4-BE49-F238E27FC236}">
                <a16:creationId xmlns:a16="http://schemas.microsoft.com/office/drawing/2014/main" id="{01628D72-231A-460F-A694-2866D96FC158}"/>
              </a:ext>
            </a:extLst>
          </p:cNvPr>
          <p:cNvSpPr txBox="1"/>
          <p:nvPr/>
        </p:nvSpPr>
        <p:spPr>
          <a:xfrm>
            <a:off x="606057" y="1524000"/>
            <a:ext cx="5108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Time Period 1</a:t>
            </a:r>
          </a:p>
        </p:txBody>
      </p:sp>
      <p:sp>
        <p:nvSpPr>
          <p:cNvPr id="11" name="TextBox 10">
            <a:extLst>
              <a:ext uri="{FF2B5EF4-FFF2-40B4-BE49-F238E27FC236}">
                <a16:creationId xmlns:a16="http://schemas.microsoft.com/office/drawing/2014/main" id="{2977A087-1266-4C7F-8303-C65616428AC5}"/>
              </a:ext>
            </a:extLst>
          </p:cNvPr>
          <p:cNvSpPr txBox="1"/>
          <p:nvPr/>
        </p:nvSpPr>
        <p:spPr>
          <a:xfrm>
            <a:off x="5715000" y="1524000"/>
            <a:ext cx="5108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Time Period 2</a:t>
            </a:r>
          </a:p>
        </p:txBody>
      </p:sp>
      <p:pic>
        <p:nvPicPr>
          <p:cNvPr id="15" name="Picture 14">
            <a:extLst>
              <a:ext uri="{FF2B5EF4-FFF2-40B4-BE49-F238E27FC236}">
                <a16:creationId xmlns:a16="http://schemas.microsoft.com/office/drawing/2014/main" id="{33E6AB8C-648D-40D3-B26C-C75E8CC072A7}"/>
              </a:ext>
            </a:extLst>
          </p:cNvPr>
          <p:cNvPicPr>
            <a:picLocks noChangeAspect="1"/>
          </p:cNvPicPr>
          <p:nvPr/>
        </p:nvPicPr>
        <p:blipFill>
          <a:blip r:embed="rId3"/>
          <a:stretch>
            <a:fillRect/>
          </a:stretch>
        </p:blipFill>
        <p:spPr>
          <a:xfrm>
            <a:off x="304800" y="2057400"/>
            <a:ext cx="5045651" cy="4613435"/>
          </a:xfrm>
          <a:prstGeom prst="rect">
            <a:avLst/>
          </a:prstGeom>
        </p:spPr>
      </p:pic>
      <p:pic>
        <p:nvPicPr>
          <p:cNvPr id="16" name="Picture 15">
            <a:extLst>
              <a:ext uri="{FF2B5EF4-FFF2-40B4-BE49-F238E27FC236}">
                <a16:creationId xmlns:a16="http://schemas.microsoft.com/office/drawing/2014/main" id="{928A358B-4E37-4894-8533-86F4C4862B12}"/>
              </a:ext>
            </a:extLst>
          </p:cNvPr>
          <p:cNvPicPr>
            <a:picLocks noChangeAspect="1"/>
          </p:cNvPicPr>
          <p:nvPr/>
        </p:nvPicPr>
        <p:blipFill>
          <a:blip r:embed="rId3"/>
          <a:stretch>
            <a:fillRect/>
          </a:stretch>
        </p:blipFill>
        <p:spPr>
          <a:xfrm>
            <a:off x="5715000" y="2057400"/>
            <a:ext cx="5045651" cy="4613435"/>
          </a:xfrm>
          <a:prstGeom prst="rect">
            <a:avLst/>
          </a:prstGeom>
        </p:spPr>
      </p:pic>
    </p:spTree>
    <p:extLst>
      <p:ext uri="{BB962C8B-B14F-4D97-AF65-F5344CB8AC3E}">
        <p14:creationId xmlns:p14="http://schemas.microsoft.com/office/powerpoint/2010/main" val="3672328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F62C83-CE6F-4089-9F37-F22280890776}"/>
              </a:ext>
            </a:extLst>
          </p:cNvPr>
          <p:cNvSpPr>
            <a:spLocks noGrp="1"/>
          </p:cNvSpPr>
          <p:nvPr>
            <p:ph type="body" sz="quarter" idx="10"/>
          </p:nvPr>
        </p:nvSpPr>
        <p:spPr>
          <a:xfrm>
            <a:off x="606056" y="606930"/>
            <a:ext cx="11138903" cy="555625"/>
          </a:xfrm>
        </p:spPr>
        <p:txBody>
          <a:bodyPr/>
          <a:lstStyle/>
          <a:p>
            <a:r>
              <a:rPr lang="en-US" dirty="0" smtClean="0"/>
              <a:t>Monitoring Progress </a:t>
            </a:r>
            <a:endParaRPr lang="en-US" dirty="0"/>
          </a:p>
        </p:txBody>
      </p:sp>
      <p:graphicFrame>
        <p:nvGraphicFramePr>
          <p:cNvPr id="4" name="Diagram 3">
            <a:extLst>
              <a:ext uri="{FF2B5EF4-FFF2-40B4-BE49-F238E27FC236}">
                <a16:creationId xmlns:a16="http://schemas.microsoft.com/office/drawing/2014/main" id="{61D7734B-94F8-4E21-87FA-4FA486216ED7}"/>
              </a:ext>
            </a:extLst>
          </p:cNvPr>
          <p:cNvGraphicFramePr/>
          <p:nvPr>
            <p:extLst>
              <p:ext uri="{D42A27DB-BD31-4B8C-83A1-F6EECF244321}">
                <p14:modId xmlns:p14="http://schemas.microsoft.com/office/powerpoint/2010/main" val="2687683563"/>
              </p:ext>
            </p:extLst>
          </p:nvPr>
        </p:nvGraphicFramePr>
        <p:xfrm>
          <a:off x="82182" y="1066800"/>
          <a:ext cx="12109818"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6116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06056" y="606930"/>
            <a:ext cx="11311623" cy="555625"/>
          </a:xfrm>
        </p:spPr>
        <p:txBody>
          <a:bodyPr/>
          <a:lstStyle/>
          <a:p>
            <a:r>
              <a:rPr lang="en-US" dirty="0" smtClean="0"/>
              <a:t>Monitoring Progress </a:t>
            </a:r>
            <a:r>
              <a:rPr lang="en-US" sz="2800" dirty="0" smtClean="0">
                <a:solidFill>
                  <a:srgbClr val="FF0000"/>
                </a:solidFill>
              </a:rPr>
              <a:t>&lt;&lt;EXAMPLE&gt;&gt;</a:t>
            </a:r>
            <a:endParaRPr lang="en-US" dirty="0">
              <a:solidFill>
                <a:srgbClr val="FF0000"/>
              </a:solidFill>
            </a:endParaRPr>
          </a:p>
        </p:txBody>
      </p:sp>
      <p:sp>
        <p:nvSpPr>
          <p:cNvPr id="19" name="Content Placeholder 18">
            <a:extLst>
              <a:ext uri="{FF2B5EF4-FFF2-40B4-BE49-F238E27FC236}">
                <a16:creationId xmlns:a16="http://schemas.microsoft.com/office/drawing/2014/main" id="{AA4E0F3C-2391-49F1-8019-0A9CAA479E32}"/>
              </a:ext>
            </a:extLst>
          </p:cNvPr>
          <p:cNvSpPr>
            <a:spLocks noGrp="1"/>
          </p:cNvSpPr>
          <p:nvPr>
            <p:ph idx="4294967295"/>
          </p:nvPr>
        </p:nvSpPr>
        <p:spPr>
          <a:xfrm>
            <a:off x="5346469" y="1482725"/>
            <a:ext cx="6172200" cy="4873625"/>
          </a:xfrm>
        </p:spPr>
        <p:txBody>
          <a:bodyPr>
            <a:normAutofit/>
          </a:bodyPr>
          <a:lstStyle/>
          <a:p>
            <a:r>
              <a:rPr lang="en-US" dirty="0">
                <a:solidFill>
                  <a:srgbClr val="FF0000"/>
                </a:solidFill>
                <a:latin typeface="Franklin Gothic Book" panose="020B0503020102020204" pitchFamily="34" charset="0"/>
              </a:rPr>
              <a:t>Sample </a:t>
            </a:r>
            <a:r>
              <a:rPr lang="en-US" dirty="0" smtClean="0">
                <a:solidFill>
                  <a:srgbClr val="FF0000"/>
                </a:solidFill>
                <a:latin typeface="Franklin Gothic Book" panose="020B0503020102020204" pitchFamily="34" charset="0"/>
              </a:rPr>
              <a:t>Results:</a:t>
            </a:r>
            <a:endParaRPr lang="en-US" dirty="0">
              <a:solidFill>
                <a:srgbClr val="FF0000"/>
              </a:solidFill>
              <a:latin typeface="Franklin Gothic Book" panose="020B0503020102020204" pitchFamily="34" charset="0"/>
            </a:endParaRPr>
          </a:p>
          <a:p>
            <a:pPr lvl="1"/>
            <a:r>
              <a:rPr lang="en-US" dirty="0">
                <a:solidFill>
                  <a:srgbClr val="FF0000"/>
                </a:solidFill>
                <a:latin typeface="Franklin Gothic Book" panose="020B0503020102020204" pitchFamily="34" charset="0"/>
              </a:rPr>
              <a:t>What is your baseline?</a:t>
            </a:r>
          </a:p>
          <a:p>
            <a:pPr lvl="2"/>
            <a:r>
              <a:rPr lang="en-US" dirty="0">
                <a:solidFill>
                  <a:srgbClr val="FF0000"/>
                </a:solidFill>
                <a:latin typeface="Franklin Gothic Book" panose="020B0503020102020204" pitchFamily="34" charset="0"/>
              </a:rPr>
              <a:t>#/% of techs or #/% FTEs of techs responsible for supply chain</a:t>
            </a:r>
          </a:p>
          <a:p>
            <a:pPr lvl="1"/>
            <a:r>
              <a:rPr lang="en-US" dirty="0">
                <a:solidFill>
                  <a:srgbClr val="FF0000"/>
                </a:solidFill>
                <a:latin typeface="Franklin Gothic Book" panose="020B0503020102020204" pitchFamily="34" charset="0"/>
              </a:rPr>
              <a:t>What change did you make?</a:t>
            </a:r>
          </a:p>
          <a:p>
            <a:pPr lvl="2"/>
            <a:r>
              <a:rPr lang="en-US" dirty="0" smtClean="0">
                <a:solidFill>
                  <a:srgbClr val="FF0000"/>
                </a:solidFill>
                <a:latin typeface="Franklin Gothic Book" panose="020B0503020102020204" pitchFamily="34" charset="0"/>
              </a:rPr>
              <a:t>For example, make </a:t>
            </a:r>
            <a:r>
              <a:rPr lang="en-US" dirty="0">
                <a:solidFill>
                  <a:srgbClr val="FF0000"/>
                </a:solidFill>
                <a:latin typeface="Franklin Gothic Book" panose="020B0503020102020204" pitchFamily="34" charset="0"/>
              </a:rPr>
              <a:t>pharmacy technicians completely responsible for supply chain</a:t>
            </a:r>
          </a:p>
          <a:p>
            <a:pPr lvl="1"/>
            <a:r>
              <a:rPr lang="en-US" dirty="0">
                <a:solidFill>
                  <a:srgbClr val="FF0000"/>
                </a:solidFill>
                <a:latin typeface="Franklin Gothic Book" panose="020B0503020102020204" pitchFamily="34" charset="0"/>
              </a:rPr>
              <a:t>What progress has been made?</a:t>
            </a:r>
          </a:p>
          <a:p>
            <a:pPr lvl="2"/>
            <a:r>
              <a:rPr lang="en-US" dirty="0">
                <a:solidFill>
                  <a:srgbClr val="FF0000"/>
                </a:solidFill>
                <a:latin typeface="Franklin Gothic Book" panose="020B0503020102020204" pitchFamily="34" charset="0"/>
              </a:rPr>
              <a:t>#/% of techs or #/% FTEs of techs responsible for supply chain</a:t>
            </a:r>
          </a:p>
          <a:p>
            <a:pPr lvl="2"/>
            <a:r>
              <a:rPr lang="en-US" dirty="0">
                <a:solidFill>
                  <a:srgbClr val="FF0000"/>
                </a:solidFill>
                <a:latin typeface="Franklin Gothic Book" panose="020B0503020102020204" pitchFamily="34" charset="0"/>
              </a:rPr>
              <a:t># pharmacist FTEs now available for clinical work</a:t>
            </a:r>
          </a:p>
        </p:txBody>
      </p:sp>
      <p:sp>
        <p:nvSpPr>
          <p:cNvPr id="20" name="Text Placeholder 19">
            <a:extLst>
              <a:ext uri="{FF2B5EF4-FFF2-40B4-BE49-F238E27FC236}">
                <a16:creationId xmlns:a16="http://schemas.microsoft.com/office/drawing/2014/main" id="{FDF003EE-8165-4521-A5EE-B0F5ABDA6016}"/>
              </a:ext>
            </a:extLst>
          </p:cNvPr>
          <p:cNvSpPr>
            <a:spLocks noGrp="1"/>
          </p:cNvSpPr>
          <p:nvPr>
            <p:ph type="body" sz="half" idx="4294967295"/>
          </p:nvPr>
        </p:nvSpPr>
        <p:spPr>
          <a:xfrm>
            <a:off x="1043781" y="2028680"/>
            <a:ext cx="3932238" cy="3811588"/>
          </a:xfrm>
        </p:spPr>
        <p:txBody>
          <a:bodyPr>
            <a:normAutofit/>
          </a:bodyPr>
          <a:lstStyle/>
          <a:p>
            <a:pPr marL="0" indent="0">
              <a:buNone/>
            </a:pPr>
            <a:r>
              <a:rPr lang="en-US" sz="2800" u="sng" dirty="0" smtClean="0">
                <a:solidFill>
                  <a:srgbClr val="FF0000"/>
                </a:solidFill>
                <a:latin typeface="Franklin Gothic Book" panose="020B0503020102020204" pitchFamily="34" charset="0"/>
              </a:rPr>
              <a:t>Recommendation D2</a:t>
            </a:r>
            <a:r>
              <a:rPr lang="en-US" sz="2800" dirty="0">
                <a:solidFill>
                  <a:srgbClr val="FF0000"/>
                </a:solidFill>
                <a:latin typeface="Franklin Gothic Book" panose="020B0503020102020204" pitchFamily="34" charset="0"/>
              </a:rPr>
              <a:t>. Pharmacy technicians should have complete responsibility for advanced technical and supporting activities</a:t>
            </a:r>
          </a:p>
        </p:txBody>
      </p:sp>
    </p:spTree>
    <p:extLst>
      <p:ext uri="{BB962C8B-B14F-4D97-AF65-F5344CB8AC3E}">
        <p14:creationId xmlns:p14="http://schemas.microsoft.com/office/powerpoint/2010/main" val="741744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000" dirty="0"/>
              <a:t>Where does </a:t>
            </a:r>
            <a:r>
              <a:rPr lang="en-US" sz="4000" dirty="0" smtClean="0">
                <a:solidFill>
                  <a:srgbClr val="FF0000"/>
                </a:solidFill>
              </a:rPr>
              <a:t>&lt;&lt;STATE&gt;&gt; </a:t>
            </a:r>
            <a:r>
              <a:rPr lang="en-US" sz="4000" dirty="0"/>
              <a:t>stand now</a:t>
            </a:r>
            <a:r>
              <a:rPr lang="en-US" sz="4000" dirty="0" smtClean="0"/>
              <a:t>? </a:t>
            </a:r>
            <a:r>
              <a:rPr lang="en-US" sz="2800" dirty="0" smtClean="0">
                <a:solidFill>
                  <a:srgbClr val="FF0000"/>
                </a:solidFill>
              </a:rPr>
              <a:t>&lt;&lt;EXAMPLE&gt;&gt;</a:t>
            </a:r>
            <a:endParaRPr lang="en-US" sz="4000" dirty="0">
              <a:solidFill>
                <a:srgbClr val="FF0000"/>
              </a:solidFill>
            </a:endParaRPr>
          </a:p>
        </p:txBody>
      </p:sp>
      <p:sp>
        <p:nvSpPr>
          <p:cNvPr id="3" name="Text Placeholder 2"/>
          <p:cNvSpPr>
            <a:spLocks noGrp="1"/>
          </p:cNvSpPr>
          <p:nvPr>
            <p:ph type="body" sz="quarter" idx="11"/>
          </p:nvPr>
        </p:nvSpPr>
        <p:spPr>
          <a:xfrm>
            <a:off x="1" y="1115888"/>
            <a:ext cx="12191999" cy="568323"/>
          </a:xfrm>
        </p:spPr>
        <p:txBody>
          <a:bodyPr>
            <a:noAutofit/>
          </a:bodyPr>
          <a:lstStyle/>
          <a:p>
            <a:pPr marL="0" indent="0" algn="ctr">
              <a:buNone/>
            </a:pPr>
            <a:r>
              <a:rPr lang="en-US" dirty="0"/>
              <a:t>(D3) Require newly hired pharmacy technicians to have completed an ASHP/ACPE-accredited technician education and training program</a:t>
            </a:r>
          </a:p>
        </p:txBody>
      </p:sp>
      <p:graphicFrame>
        <p:nvGraphicFramePr>
          <p:cNvPr id="7" name="Table 6"/>
          <p:cNvGraphicFramePr>
            <a:graphicFrameLocks noGrp="1"/>
          </p:cNvGraphicFramePr>
          <p:nvPr/>
        </p:nvGraphicFramePr>
        <p:xfrm>
          <a:off x="2036149" y="2430903"/>
          <a:ext cx="8060267" cy="2841007"/>
        </p:xfrm>
        <a:graphic>
          <a:graphicData uri="http://schemas.openxmlformats.org/drawingml/2006/table">
            <a:tbl>
              <a:tblPr firstRow="1" firstCol="1" bandRow="1"/>
              <a:tblGrid>
                <a:gridCol w="1108287">
                  <a:extLst>
                    <a:ext uri="{9D8B030D-6E8A-4147-A177-3AD203B41FA5}">
                      <a16:colId xmlns:a16="http://schemas.microsoft.com/office/drawing/2014/main" val="1820035441"/>
                    </a:ext>
                  </a:extLst>
                </a:gridCol>
                <a:gridCol w="6951980">
                  <a:extLst>
                    <a:ext uri="{9D8B030D-6E8A-4147-A177-3AD203B41FA5}">
                      <a16:colId xmlns:a16="http://schemas.microsoft.com/office/drawing/2014/main" val="861675831"/>
                    </a:ext>
                  </a:extLst>
                </a:gridCol>
              </a:tblGrid>
              <a:tr h="427219">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12.28%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Completion of an ASHP/ACPE-accredited education and training program</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39322192"/>
                  </a:ext>
                </a:extLst>
              </a:tr>
              <a:tr h="804596">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Completion of an externally provided, structured education and training program (non-ASHP/ACPE-accredited)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4666655"/>
                  </a:ext>
                </a:extLst>
              </a:tr>
              <a:tr h="804596">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24.56%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Completion of a non-accredited in-house education and training program (e.g., didactic, lecture, self-study and a written exam)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8478424"/>
                  </a:ext>
                </a:extLst>
              </a:tr>
              <a:tr h="804596">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43.86%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Participation in on-the-job training, but no formalized, comprehensive training program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1837990"/>
                  </a:ext>
                </a:extLst>
              </a:tr>
            </a:tbl>
          </a:graphicData>
        </a:graphic>
      </p:graphicFrame>
      <p:sp>
        <p:nvSpPr>
          <p:cNvPr id="8" name="Right Arrow 7"/>
          <p:cNvSpPr/>
          <p:nvPr/>
        </p:nvSpPr>
        <p:spPr>
          <a:xfrm>
            <a:off x="903111" y="2521213"/>
            <a:ext cx="973666" cy="3348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551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CC57B8-D2CD-496A-AAF6-754E8F63E0CE}"/>
              </a:ext>
            </a:extLst>
          </p:cNvPr>
          <p:cNvSpPr>
            <a:spLocks noGrp="1"/>
          </p:cNvSpPr>
          <p:nvPr>
            <p:ph type="body" sz="quarter" idx="10"/>
          </p:nvPr>
        </p:nvSpPr>
        <p:spPr>
          <a:xfrm>
            <a:off x="606056" y="606930"/>
            <a:ext cx="11220985" cy="555625"/>
          </a:xfrm>
        </p:spPr>
        <p:txBody>
          <a:bodyPr/>
          <a:lstStyle/>
          <a:p>
            <a:r>
              <a:rPr lang="en-US" dirty="0"/>
              <a:t>Where are the gaps</a:t>
            </a:r>
            <a:r>
              <a:rPr lang="en-US" dirty="0" smtClean="0"/>
              <a:t>? </a:t>
            </a:r>
            <a:r>
              <a:rPr lang="en-US" sz="3200" dirty="0" smtClean="0">
                <a:solidFill>
                  <a:srgbClr val="FF0000"/>
                </a:solidFill>
              </a:rPr>
              <a:t>&lt;&lt;EXAMPLE&gt;&gt;</a:t>
            </a:r>
            <a:endParaRPr lang="en-US" sz="3200" dirty="0">
              <a:solidFill>
                <a:srgbClr val="FF0000"/>
              </a:solidFill>
            </a:endParaRPr>
          </a:p>
        </p:txBody>
      </p:sp>
      <p:sp>
        <p:nvSpPr>
          <p:cNvPr id="3" name="Text Placeholder 19">
            <a:extLst>
              <a:ext uri="{FF2B5EF4-FFF2-40B4-BE49-F238E27FC236}">
                <a16:creationId xmlns:a16="http://schemas.microsoft.com/office/drawing/2014/main" id="{4B86A22C-4BA1-4601-9082-F263534D627C}"/>
              </a:ext>
            </a:extLst>
          </p:cNvPr>
          <p:cNvSpPr txBox="1">
            <a:spLocks/>
          </p:cNvSpPr>
          <p:nvPr/>
        </p:nvSpPr>
        <p:spPr>
          <a:xfrm>
            <a:off x="606057" y="1473929"/>
            <a:ext cx="9982200" cy="34591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E8315"/>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Franklin Gothic Book" panose="020B0503020102020204" pitchFamily="34" charset="0"/>
              </a:rPr>
              <a:t>Use the comparison tool to see what are major concerns for your state and tailor data to the hospital/ health system </a:t>
            </a:r>
          </a:p>
        </p:txBody>
      </p:sp>
      <p:graphicFrame>
        <p:nvGraphicFramePr>
          <p:cNvPr id="4" name="Table 3">
            <a:extLst>
              <a:ext uri="{FF2B5EF4-FFF2-40B4-BE49-F238E27FC236}">
                <a16:creationId xmlns:a16="http://schemas.microsoft.com/office/drawing/2014/main" id="{4F947F50-7199-4E38-B366-57034D2A35CB}"/>
              </a:ext>
            </a:extLst>
          </p:cNvPr>
          <p:cNvGraphicFramePr>
            <a:graphicFrameLocks noGrp="1"/>
          </p:cNvGraphicFramePr>
          <p:nvPr>
            <p:extLst>
              <p:ext uri="{D42A27DB-BD31-4B8C-83A1-F6EECF244321}">
                <p14:modId xmlns:p14="http://schemas.microsoft.com/office/powerpoint/2010/main" val="999415819"/>
              </p:ext>
            </p:extLst>
          </p:nvPr>
        </p:nvGraphicFramePr>
        <p:xfrm>
          <a:off x="2099117" y="2597812"/>
          <a:ext cx="8060267" cy="2841007"/>
        </p:xfrm>
        <a:graphic>
          <a:graphicData uri="http://schemas.openxmlformats.org/drawingml/2006/table">
            <a:tbl>
              <a:tblPr firstRow="1" firstCol="1" bandRow="1"/>
              <a:tblGrid>
                <a:gridCol w="1108287">
                  <a:extLst>
                    <a:ext uri="{9D8B030D-6E8A-4147-A177-3AD203B41FA5}">
                      <a16:colId xmlns:a16="http://schemas.microsoft.com/office/drawing/2014/main" val="1820035441"/>
                    </a:ext>
                  </a:extLst>
                </a:gridCol>
                <a:gridCol w="6951980">
                  <a:extLst>
                    <a:ext uri="{9D8B030D-6E8A-4147-A177-3AD203B41FA5}">
                      <a16:colId xmlns:a16="http://schemas.microsoft.com/office/drawing/2014/main" val="861675831"/>
                    </a:ext>
                  </a:extLst>
                </a:gridCol>
              </a:tblGrid>
              <a:tr h="427219">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12.28%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Completion of an ASHP/ACPE-accredited education and training program</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39322192"/>
                  </a:ext>
                </a:extLst>
              </a:tr>
              <a:tr h="804596">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Completion of an externally provided, structured education and training program (non-ASHP/ACPE-accredited)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4666655"/>
                  </a:ext>
                </a:extLst>
              </a:tr>
              <a:tr h="804596">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24.56%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Completion of a non-accredited in-house education and training program (e.g., didactic, lecture, self-study and a written exam)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8478424"/>
                  </a:ext>
                </a:extLst>
              </a:tr>
              <a:tr h="804596">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43.86%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Participation in on-the-job training, but no formalized, comprehensive training program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1837990"/>
                  </a:ext>
                </a:extLst>
              </a:tr>
            </a:tbl>
          </a:graphicData>
        </a:graphic>
      </p:graphicFrame>
      <p:sp>
        <p:nvSpPr>
          <p:cNvPr id="5" name="Right Arrow 7">
            <a:extLst>
              <a:ext uri="{FF2B5EF4-FFF2-40B4-BE49-F238E27FC236}">
                <a16:creationId xmlns:a16="http://schemas.microsoft.com/office/drawing/2014/main" id="{0FE6F8BB-BF83-49E9-A6F4-6A3228B19C22}"/>
              </a:ext>
            </a:extLst>
          </p:cNvPr>
          <p:cNvSpPr/>
          <p:nvPr/>
        </p:nvSpPr>
        <p:spPr>
          <a:xfrm>
            <a:off x="865754" y="2663184"/>
            <a:ext cx="973666" cy="3348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262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5A4B4F-9CC4-4A53-9D90-AEFA2CD1D8F3}"/>
              </a:ext>
            </a:extLst>
          </p:cNvPr>
          <p:cNvSpPr>
            <a:spLocks noGrp="1"/>
          </p:cNvSpPr>
          <p:nvPr>
            <p:ph type="body" sz="quarter" idx="10"/>
          </p:nvPr>
        </p:nvSpPr>
        <p:spPr/>
        <p:txBody>
          <a:bodyPr>
            <a:normAutofit/>
          </a:bodyPr>
          <a:lstStyle/>
          <a:p>
            <a:r>
              <a:rPr lang="en-US" sz="3600" dirty="0" smtClean="0"/>
              <a:t>Reassessment Feedback Loop</a:t>
            </a:r>
            <a:endParaRPr lang="en-US" sz="3600" dirty="0"/>
          </a:p>
        </p:txBody>
      </p:sp>
      <p:sp>
        <p:nvSpPr>
          <p:cNvPr id="4" name="Text Placeholder 3">
            <a:extLst>
              <a:ext uri="{FF2B5EF4-FFF2-40B4-BE49-F238E27FC236}">
                <a16:creationId xmlns:a16="http://schemas.microsoft.com/office/drawing/2014/main" id="{9C90C96D-CF21-4691-AED0-F0FAA496CA8A}"/>
              </a:ext>
            </a:extLst>
          </p:cNvPr>
          <p:cNvSpPr>
            <a:spLocks noGrp="1"/>
          </p:cNvSpPr>
          <p:nvPr>
            <p:ph type="body" sz="quarter" idx="11"/>
          </p:nvPr>
        </p:nvSpPr>
        <p:spPr>
          <a:xfrm>
            <a:off x="408710" y="1463421"/>
            <a:ext cx="4396654" cy="4563305"/>
          </a:xfrm>
        </p:spPr>
        <p:txBody>
          <a:bodyPr>
            <a:normAutofit lnSpcReduction="10000"/>
          </a:bodyPr>
          <a:lstStyle/>
          <a:p>
            <a:r>
              <a:rPr lang="en-US" sz="2800" dirty="0" smtClean="0"/>
              <a:t>Complete reassessments every 6 -12 months to gauge progress </a:t>
            </a:r>
            <a:endParaRPr lang="en-US" sz="2800" dirty="0"/>
          </a:p>
          <a:p>
            <a:pPr lvl="1">
              <a:buClr>
                <a:srgbClr val="FE8315"/>
              </a:buClr>
            </a:pPr>
            <a:r>
              <a:rPr lang="en-US" dirty="0">
                <a:latin typeface="Franklin Gothic Book" panose="020B0503020102020204" pitchFamily="34" charset="0"/>
              </a:rPr>
              <a:t>What progress has been </a:t>
            </a:r>
            <a:r>
              <a:rPr lang="en-US" dirty="0" smtClean="0">
                <a:latin typeface="Franklin Gothic Book" panose="020B0503020102020204" pitchFamily="34" charset="0"/>
              </a:rPr>
              <a:t>made (comparative reports, action list trends)?</a:t>
            </a:r>
            <a:endParaRPr lang="en-US" dirty="0">
              <a:latin typeface="Franklin Gothic Book" panose="020B0503020102020204" pitchFamily="34" charset="0"/>
            </a:endParaRPr>
          </a:p>
          <a:p>
            <a:pPr lvl="1">
              <a:buClr>
                <a:srgbClr val="FE8315"/>
              </a:buClr>
            </a:pPr>
            <a:r>
              <a:rPr lang="en-US" dirty="0" smtClean="0">
                <a:latin typeface="Franklin Gothic Book" panose="020B0503020102020204" pitchFamily="34" charset="0"/>
              </a:rPr>
              <a:t>Have we identified new areas of focus? </a:t>
            </a:r>
            <a:endParaRPr lang="en-US" dirty="0">
              <a:latin typeface="Franklin Gothic Book" panose="020B0503020102020204" pitchFamily="34" charset="0"/>
            </a:endParaRPr>
          </a:p>
          <a:p>
            <a:pPr lvl="1">
              <a:buClr>
                <a:srgbClr val="FE8315"/>
              </a:buClr>
            </a:pPr>
            <a:r>
              <a:rPr lang="en-US" dirty="0" smtClean="0">
                <a:latin typeface="Franklin Gothic Book" panose="020B0503020102020204" pitchFamily="34" charset="0"/>
              </a:rPr>
              <a:t>Where do we need assistance to close gaps?</a:t>
            </a:r>
          </a:p>
          <a:p>
            <a:pPr lvl="1">
              <a:buClr>
                <a:srgbClr val="FE8315"/>
              </a:buClr>
            </a:pPr>
            <a:r>
              <a:rPr lang="en-US" dirty="0" smtClean="0">
                <a:latin typeface="Franklin Gothic Book" panose="020B0503020102020204" pitchFamily="34" charset="0"/>
              </a:rPr>
              <a:t>Any new opportunities uncovered?</a:t>
            </a:r>
            <a:endParaRPr lang="en-US" dirty="0">
              <a:latin typeface="Franklin Gothic Book" panose="020B0503020102020204" pitchFamily="34" charset="0"/>
            </a:endParaRPr>
          </a:p>
          <a:p>
            <a:endParaRPr lang="en-US" dirty="0"/>
          </a:p>
        </p:txBody>
      </p:sp>
      <p:graphicFrame>
        <p:nvGraphicFramePr>
          <p:cNvPr id="6" name="Content Placeholder 5">
            <a:extLst>
              <a:ext uri="{FF2B5EF4-FFF2-40B4-BE49-F238E27FC236}">
                <a16:creationId xmlns:a16="http://schemas.microsoft.com/office/drawing/2014/main" id="{6F6968FF-CB08-4822-B89B-96D8327BEAB4}"/>
              </a:ext>
            </a:extLst>
          </p:cNvPr>
          <p:cNvGraphicFramePr>
            <a:graphicFrameLocks/>
          </p:cNvGraphicFramePr>
          <p:nvPr>
            <p:extLst/>
          </p:nvPr>
        </p:nvGraphicFramePr>
        <p:xfrm>
          <a:off x="5029200" y="273050"/>
          <a:ext cx="6815137" cy="585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5835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585D8EC-1409-4CBE-83BC-011FFF5C735A}"/>
              </a:ext>
            </a:extLst>
          </p:cNvPr>
          <p:cNvSpPr>
            <a:spLocks noGrp="1"/>
          </p:cNvSpPr>
          <p:nvPr>
            <p:ph type="sldNum" sz="quarter" idx="4294967295"/>
          </p:nvPr>
        </p:nvSpPr>
        <p:spPr>
          <a:xfrm>
            <a:off x="0" y="6356350"/>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8E9F0-81E6-4C78-8298-AA02B28F5A0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B120029-9FA8-4C5B-B014-FE611CE29654}"/>
              </a:ext>
            </a:extLst>
          </p:cNvPr>
          <p:cNvPicPr>
            <a:picLocks noChangeAspect="1"/>
          </p:cNvPicPr>
          <p:nvPr/>
        </p:nvPicPr>
        <p:blipFill>
          <a:blip r:embed="rId3"/>
          <a:stretch>
            <a:fillRect/>
          </a:stretch>
        </p:blipFill>
        <p:spPr>
          <a:xfrm>
            <a:off x="7275888" y="353042"/>
            <a:ext cx="4386330" cy="4495800"/>
          </a:xfrm>
          <a:prstGeom prst="rect">
            <a:avLst/>
          </a:prstGeom>
          <a:ln w="41275">
            <a:solidFill>
              <a:srgbClr val="2068BA"/>
            </a:solidFill>
          </a:ln>
        </p:spPr>
      </p:pic>
      <p:sp>
        <p:nvSpPr>
          <p:cNvPr id="15" name="TextBox 14">
            <a:extLst>
              <a:ext uri="{FF2B5EF4-FFF2-40B4-BE49-F238E27FC236}">
                <a16:creationId xmlns:a16="http://schemas.microsoft.com/office/drawing/2014/main" id="{5563F875-2D8E-4A2F-B31E-4C3B90AA0DDE}"/>
              </a:ext>
            </a:extLst>
          </p:cNvPr>
          <p:cNvSpPr txBox="1"/>
          <p:nvPr/>
        </p:nvSpPr>
        <p:spPr>
          <a:xfrm>
            <a:off x="448733" y="676562"/>
            <a:ext cx="609738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7F7F7F"/>
                </a:solidFill>
                <a:effectLst/>
                <a:uLnTx/>
                <a:uFillTx/>
                <a:latin typeface="Franklin Gothic Medium" panose="020B0603020102020204" pitchFamily="34" charset="0"/>
                <a:ea typeface="+mn-ea"/>
                <a:cs typeface="+mn-cs"/>
              </a:rPr>
              <a:t>Telling the Story</a:t>
            </a:r>
            <a:endParaRPr kumimoji="0" lang="en-US" sz="4000" b="0" i="0" u="none" strike="noStrike" kern="1200" cap="none" spc="0" normalizeH="0" baseline="0" noProof="0" dirty="0">
              <a:ln>
                <a:noFill/>
              </a:ln>
              <a:solidFill>
                <a:srgbClr val="7F7F7F"/>
              </a:solidFill>
              <a:effectLst/>
              <a:uLnTx/>
              <a:uFillTx/>
              <a:latin typeface="Franklin Gothic Medium" panose="020B0603020102020204" pitchFamily="34" charset="0"/>
              <a:ea typeface="+mn-ea"/>
              <a:cs typeface="+mn-cs"/>
            </a:endParaRPr>
          </a:p>
        </p:txBody>
      </p:sp>
      <p:sp>
        <p:nvSpPr>
          <p:cNvPr id="16" name="Text Placeholder 19">
            <a:extLst>
              <a:ext uri="{FF2B5EF4-FFF2-40B4-BE49-F238E27FC236}">
                <a16:creationId xmlns:a16="http://schemas.microsoft.com/office/drawing/2014/main" id="{EBED25CC-30CA-422D-B5C1-1FB811B930FD}"/>
              </a:ext>
            </a:extLst>
          </p:cNvPr>
          <p:cNvSpPr txBox="1">
            <a:spLocks/>
          </p:cNvSpPr>
          <p:nvPr/>
        </p:nvSpPr>
        <p:spPr>
          <a:xfrm>
            <a:off x="538337" y="1493521"/>
            <a:ext cx="4406641" cy="36440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E8315"/>
              </a:buClr>
              <a:buSzTx/>
              <a:buFont typeface="Arial" panose="020B0604020202020204" pitchFamily="34" charset="0"/>
              <a:buChar char="•"/>
              <a:tabLst/>
              <a:defRPr/>
            </a:pPr>
            <a:r>
              <a:rPr kumimoji="0" lang="en-US" b="0" i="0" u="none" strike="noStrike" kern="1200" cap="none" spc="0" normalizeH="0" baseline="0" noProof="0" dirty="0" smtClean="0">
                <a:ln>
                  <a:noFill/>
                </a:ln>
                <a:effectLst/>
                <a:uLnTx/>
                <a:uFillTx/>
                <a:latin typeface="Franklin Gothic Book" panose="020B0503020102020204" pitchFamily="34" charset="0"/>
              </a:rPr>
              <a:t>Share your ideas, initiatives, and successes:</a:t>
            </a:r>
          </a:p>
          <a:p>
            <a:pPr lvl="1">
              <a:spcBef>
                <a:spcPts val="1000"/>
              </a:spcBef>
              <a:buClr>
                <a:srgbClr val="FE8315"/>
              </a:buClr>
            </a:pPr>
            <a:r>
              <a:rPr kumimoji="0" lang="en-US" b="0" i="0" u="none" strike="noStrike" kern="1200" cap="none" spc="0" normalizeH="0" baseline="0" noProof="0" dirty="0" smtClean="0">
                <a:ln>
                  <a:noFill/>
                </a:ln>
                <a:effectLst/>
                <a:uLnTx/>
                <a:uFillTx/>
                <a:latin typeface="Franklin Gothic Book" panose="020B0503020102020204" pitchFamily="34" charset="0"/>
              </a:rPr>
              <a:t>Case </a:t>
            </a:r>
            <a:r>
              <a:rPr kumimoji="0" lang="en-US" b="0" i="0" u="none" strike="noStrike" kern="1200" cap="none" spc="0" normalizeH="0" baseline="0" noProof="0" dirty="0">
                <a:ln>
                  <a:noFill/>
                </a:ln>
                <a:effectLst/>
                <a:uLnTx/>
                <a:uFillTx/>
                <a:latin typeface="Franklin Gothic Book" panose="020B0503020102020204" pitchFamily="34" charset="0"/>
              </a:rPr>
              <a:t>studies</a:t>
            </a:r>
          </a:p>
          <a:p>
            <a:pPr lvl="1">
              <a:spcBef>
                <a:spcPts val="1000"/>
              </a:spcBef>
              <a:buClr>
                <a:srgbClr val="FE8315"/>
              </a:buClr>
            </a:pPr>
            <a:r>
              <a:rPr kumimoji="0" lang="en-US" b="0" i="0" u="none" strike="noStrike" kern="1200" cap="none" spc="0" normalizeH="0" baseline="0" noProof="0" dirty="0">
                <a:ln>
                  <a:noFill/>
                </a:ln>
                <a:effectLst/>
                <a:uLnTx/>
                <a:uFillTx/>
                <a:latin typeface="Franklin Gothic Book" panose="020B0503020102020204" pitchFamily="34" charset="0"/>
              </a:rPr>
              <a:t>Podcasts</a:t>
            </a:r>
          </a:p>
          <a:p>
            <a:pPr lvl="1">
              <a:spcBef>
                <a:spcPts val="1000"/>
              </a:spcBef>
              <a:buClr>
                <a:srgbClr val="FE8315"/>
              </a:buClr>
            </a:pPr>
            <a:r>
              <a:rPr kumimoji="0" lang="en-US" b="0" i="0" u="none" strike="noStrike" kern="1200" cap="none" spc="0" normalizeH="0" baseline="0" noProof="0" dirty="0">
                <a:ln>
                  <a:noFill/>
                </a:ln>
                <a:effectLst/>
                <a:uLnTx/>
                <a:uFillTx/>
                <a:latin typeface="Franklin Gothic Book" panose="020B0503020102020204" pitchFamily="34" charset="0"/>
              </a:rPr>
              <a:t>Webinars</a:t>
            </a:r>
          </a:p>
          <a:p>
            <a:pPr lvl="1">
              <a:spcBef>
                <a:spcPts val="1000"/>
              </a:spcBef>
              <a:buClr>
                <a:srgbClr val="FE8315"/>
              </a:buClr>
            </a:pPr>
            <a:r>
              <a:rPr kumimoji="0" lang="en-US" b="0" i="0" u="none" strike="noStrike" kern="1200" cap="none" spc="0" normalizeH="0" baseline="0" noProof="0" dirty="0">
                <a:ln>
                  <a:noFill/>
                </a:ln>
                <a:effectLst/>
                <a:uLnTx/>
                <a:uFillTx/>
                <a:latin typeface="Franklin Gothic Book" panose="020B0503020102020204" pitchFamily="34" charset="0"/>
              </a:rPr>
              <a:t>Publications</a:t>
            </a:r>
          </a:p>
          <a:p>
            <a:pPr lvl="1">
              <a:spcBef>
                <a:spcPts val="1000"/>
              </a:spcBef>
              <a:buClr>
                <a:srgbClr val="FE8315"/>
              </a:buClr>
            </a:pPr>
            <a:r>
              <a:rPr kumimoji="0" lang="en-US" b="0" i="0" u="none" strike="noStrike" kern="1200" cap="none" spc="0" normalizeH="0" baseline="0" noProof="0" dirty="0" smtClean="0">
                <a:ln>
                  <a:noFill/>
                </a:ln>
                <a:effectLst/>
                <a:uLnTx/>
                <a:uFillTx/>
                <a:latin typeface="Franklin Gothic Book" panose="020B0503020102020204" pitchFamily="34" charset="0"/>
              </a:rPr>
              <a:t>Posters</a:t>
            </a:r>
          </a:p>
          <a:p>
            <a:pPr lvl="1">
              <a:spcBef>
                <a:spcPts val="1000"/>
              </a:spcBef>
              <a:buClr>
                <a:srgbClr val="FE8315"/>
              </a:buClr>
            </a:pPr>
            <a:r>
              <a:rPr lang="en-US" dirty="0" smtClean="0">
                <a:latin typeface="Franklin Gothic Book" panose="020B0503020102020204" pitchFamily="34" charset="0"/>
              </a:rPr>
              <a:t>Networking</a:t>
            </a:r>
          </a:p>
          <a:p>
            <a:pPr lvl="1">
              <a:spcBef>
                <a:spcPts val="1000"/>
              </a:spcBef>
              <a:buClr>
                <a:srgbClr val="FE8315"/>
              </a:buClr>
            </a:pPr>
            <a:r>
              <a:rPr lang="en-US" dirty="0" smtClean="0">
                <a:latin typeface="Franklin Gothic Book" panose="020B0503020102020204" pitchFamily="34" charset="0"/>
              </a:rPr>
              <a:t>Playbooks, toolkits</a:t>
            </a:r>
          </a:p>
          <a:p>
            <a:pPr lvl="1">
              <a:spcBef>
                <a:spcPts val="1000"/>
              </a:spcBef>
              <a:buClr>
                <a:srgbClr val="FE8315"/>
              </a:buClr>
            </a:pPr>
            <a:r>
              <a:rPr lang="en-US" dirty="0" smtClean="0">
                <a:latin typeface="Franklin Gothic Book" panose="020B0503020102020204" pitchFamily="34" charset="0"/>
              </a:rPr>
              <a:t>Education at local, state, &amp; national meetings </a:t>
            </a:r>
            <a:endParaRPr kumimoji="0" lang="en-US" b="0" i="0" u="none" strike="noStrike" kern="1200" cap="none" spc="0" normalizeH="0" baseline="0" noProof="0" dirty="0">
              <a:ln>
                <a:noFill/>
              </a:ln>
              <a:effectLst/>
              <a:uLnTx/>
              <a:uFillTx/>
              <a:latin typeface="Franklin Gothic Book" panose="020B0503020102020204" pitchFamily="34" charset="0"/>
            </a:endParaRPr>
          </a:p>
        </p:txBody>
      </p:sp>
      <p:pic>
        <p:nvPicPr>
          <p:cNvPr id="2" name="Picture 1"/>
          <p:cNvPicPr>
            <a:picLocks noChangeAspect="1"/>
          </p:cNvPicPr>
          <p:nvPr/>
        </p:nvPicPr>
        <p:blipFill rotWithShape="1">
          <a:blip r:embed="rId4"/>
          <a:srcRect t="14345" r="6699"/>
          <a:stretch/>
        </p:blipFill>
        <p:spPr>
          <a:xfrm>
            <a:off x="5030685" y="2093491"/>
            <a:ext cx="5778099" cy="3044037"/>
          </a:xfrm>
          <a:prstGeom prst="rect">
            <a:avLst/>
          </a:prstGeom>
          <a:ln>
            <a:solidFill>
              <a:schemeClr val="tx1"/>
            </a:solidFill>
          </a:ln>
        </p:spPr>
      </p:pic>
      <p:pic>
        <p:nvPicPr>
          <p:cNvPr id="3" name="Picture 2"/>
          <p:cNvPicPr>
            <a:picLocks noChangeAspect="1"/>
          </p:cNvPicPr>
          <p:nvPr/>
        </p:nvPicPr>
        <p:blipFill rotWithShape="1">
          <a:blip r:embed="rId5"/>
          <a:srcRect l="15983" t="17740" r="4144" b="18908"/>
          <a:stretch/>
        </p:blipFill>
        <p:spPr>
          <a:xfrm>
            <a:off x="5462336" y="4216435"/>
            <a:ext cx="5979695" cy="1961146"/>
          </a:xfrm>
          <a:prstGeom prst="rect">
            <a:avLst/>
          </a:prstGeom>
          <a:ln>
            <a:solidFill>
              <a:schemeClr val="tx1"/>
            </a:solidFill>
          </a:ln>
        </p:spPr>
      </p:pic>
    </p:spTree>
    <p:extLst>
      <p:ext uri="{BB962C8B-B14F-4D97-AF65-F5344CB8AC3E}">
        <p14:creationId xmlns:p14="http://schemas.microsoft.com/office/powerpoint/2010/main" val="4247660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PAI 2030 Case Studies</a:t>
            </a:r>
            <a:endParaRPr lang="en-US" dirty="0"/>
          </a:p>
        </p:txBody>
      </p:sp>
      <p:pic>
        <p:nvPicPr>
          <p:cNvPr id="4" name="Picture 3"/>
          <p:cNvPicPr>
            <a:picLocks noChangeAspect="1"/>
          </p:cNvPicPr>
          <p:nvPr/>
        </p:nvPicPr>
        <p:blipFill>
          <a:blip r:embed="rId3"/>
          <a:stretch>
            <a:fillRect/>
          </a:stretch>
        </p:blipFill>
        <p:spPr>
          <a:xfrm>
            <a:off x="2762366" y="3577085"/>
            <a:ext cx="3637369" cy="2704590"/>
          </a:xfrm>
          <a:prstGeom prst="rect">
            <a:avLst/>
          </a:prstGeom>
          <a:ln>
            <a:solidFill>
              <a:schemeClr val="accent1"/>
            </a:solidFill>
          </a:ln>
        </p:spPr>
      </p:pic>
      <p:pic>
        <p:nvPicPr>
          <p:cNvPr id="6" name="Picture 5"/>
          <p:cNvPicPr>
            <a:picLocks noChangeAspect="1"/>
          </p:cNvPicPr>
          <p:nvPr/>
        </p:nvPicPr>
        <p:blipFill rotWithShape="1">
          <a:blip r:embed="rId4"/>
          <a:srcRect l="13091" r="12727"/>
          <a:stretch/>
        </p:blipFill>
        <p:spPr>
          <a:xfrm>
            <a:off x="7924800" y="268689"/>
            <a:ext cx="3886200" cy="3924300"/>
          </a:xfrm>
          <a:prstGeom prst="rect">
            <a:avLst/>
          </a:prstGeom>
          <a:ln>
            <a:solidFill>
              <a:schemeClr val="accent1"/>
            </a:solidFill>
          </a:ln>
        </p:spPr>
      </p:pic>
      <p:pic>
        <p:nvPicPr>
          <p:cNvPr id="7" name="Picture 6"/>
          <p:cNvPicPr>
            <a:picLocks noChangeAspect="1"/>
          </p:cNvPicPr>
          <p:nvPr/>
        </p:nvPicPr>
        <p:blipFill rotWithShape="1">
          <a:blip r:embed="rId5"/>
          <a:srcRect l="8058" r="11165" b="5803"/>
          <a:stretch/>
        </p:blipFill>
        <p:spPr>
          <a:xfrm>
            <a:off x="7315200" y="1527149"/>
            <a:ext cx="3764870" cy="3937576"/>
          </a:xfrm>
          <a:prstGeom prst="rect">
            <a:avLst/>
          </a:prstGeom>
          <a:ln>
            <a:solidFill>
              <a:schemeClr val="accent1"/>
            </a:solidFill>
          </a:ln>
        </p:spPr>
      </p:pic>
      <p:pic>
        <p:nvPicPr>
          <p:cNvPr id="5" name="Picture 4"/>
          <p:cNvPicPr>
            <a:picLocks noChangeAspect="1"/>
          </p:cNvPicPr>
          <p:nvPr/>
        </p:nvPicPr>
        <p:blipFill rotWithShape="1">
          <a:blip r:embed="rId6"/>
          <a:srcRect l="12566" r="16230" b="9451"/>
          <a:stretch/>
        </p:blipFill>
        <p:spPr>
          <a:xfrm>
            <a:off x="6626030" y="2971800"/>
            <a:ext cx="3733800" cy="3505200"/>
          </a:xfrm>
          <a:prstGeom prst="rect">
            <a:avLst/>
          </a:prstGeom>
          <a:ln>
            <a:solidFill>
              <a:schemeClr val="accent1"/>
            </a:solidFill>
          </a:ln>
        </p:spPr>
      </p:pic>
      <p:sp>
        <p:nvSpPr>
          <p:cNvPr id="8" name="TextBox 7"/>
          <p:cNvSpPr txBox="1"/>
          <p:nvPr/>
        </p:nvSpPr>
        <p:spPr>
          <a:xfrm>
            <a:off x="517303" y="1220396"/>
            <a:ext cx="51982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Franklin Gothic Medium" panose="020B0603020102020204" pitchFamily="34" charset="0"/>
                <a:ea typeface="+mn-ea"/>
                <a:cs typeface="+mn-cs"/>
              </a:rPr>
              <a:t>Submit a case study on </a:t>
            </a:r>
            <a:r>
              <a:rPr kumimoji="0" lang="en-US" sz="24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line: </a:t>
            </a:r>
            <a:r>
              <a:rPr kumimoji="0" lang="en-US" sz="2400" b="0" i="0" u="none" strike="noStrike" kern="1200" cap="none" spc="0" normalizeH="0" baseline="0" noProof="0" dirty="0" smtClean="0">
                <a:ln>
                  <a:noFill/>
                </a:ln>
                <a:solidFill>
                  <a:prstClr val="black"/>
                </a:solidFill>
                <a:effectLst/>
                <a:uLnTx/>
                <a:uFillTx/>
                <a:latin typeface="Franklin Gothic Medium" panose="020B0603020102020204" pitchFamily="34" charset="0"/>
                <a:ea typeface="+mn-ea"/>
                <a:cs typeface="+mn-cs"/>
              </a:rPr>
              <a:t>  </a:t>
            </a:r>
            <a:endParaRPr kumimoji="0" lang="en-US" sz="24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p:txBody>
      </p:sp>
      <p:pic>
        <p:nvPicPr>
          <p:cNvPr id="9" name="Picture 8"/>
          <p:cNvPicPr>
            <a:picLocks noChangeAspect="1"/>
          </p:cNvPicPr>
          <p:nvPr/>
        </p:nvPicPr>
        <p:blipFill rotWithShape="1">
          <a:blip r:embed="rId7"/>
          <a:srcRect l="39481" t="42963" r="6540" b="-755"/>
          <a:stretch/>
        </p:blipFill>
        <p:spPr>
          <a:xfrm>
            <a:off x="373249" y="1755007"/>
            <a:ext cx="1836551" cy="2426024"/>
          </a:xfrm>
          <a:prstGeom prst="rect">
            <a:avLst/>
          </a:prstGeom>
        </p:spPr>
      </p:pic>
      <p:sp>
        <p:nvSpPr>
          <p:cNvPr id="10" name="Rectangle 9"/>
          <p:cNvSpPr/>
          <p:nvPr/>
        </p:nvSpPr>
        <p:spPr>
          <a:xfrm>
            <a:off x="489837" y="1979659"/>
            <a:ext cx="1719963" cy="220137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p:cNvCxnSpPr/>
          <p:nvPr/>
        </p:nvCxnSpPr>
        <p:spPr>
          <a:xfrm>
            <a:off x="2246742" y="3076387"/>
            <a:ext cx="604979" cy="38531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4453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541781" y="1090492"/>
          <a:ext cx="11108435" cy="4818953"/>
        </p:xfrm>
        <a:graphic>
          <a:graphicData uri="http://schemas.openxmlformats.org/drawingml/2006/table">
            <a:tbl>
              <a:tblPr firstRow="1" bandRow="1">
                <a:tableStyleId>{2D5ABB26-0587-4C30-8999-92F81FD0307C}</a:tableStyleId>
              </a:tblPr>
              <a:tblGrid>
                <a:gridCol w="2221687">
                  <a:extLst>
                    <a:ext uri="{9D8B030D-6E8A-4147-A177-3AD203B41FA5}">
                      <a16:colId xmlns:a16="http://schemas.microsoft.com/office/drawing/2014/main" val="1801569360"/>
                    </a:ext>
                  </a:extLst>
                </a:gridCol>
                <a:gridCol w="2221687">
                  <a:extLst>
                    <a:ext uri="{9D8B030D-6E8A-4147-A177-3AD203B41FA5}">
                      <a16:colId xmlns:a16="http://schemas.microsoft.com/office/drawing/2014/main" val="3648763039"/>
                    </a:ext>
                  </a:extLst>
                </a:gridCol>
                <a:gridCol w="2221687">
                  <a:extLst>
                    <a:ext uri="{9D8B030D-6E8A-4147-A177-3AD203B41FA5}">
                      <a16:colId xmlns:a16="http://schemas.microsoft.com/office/drawing/2014/main" val="2000103830"/>
                    </a:ext>
                  </a:extLst>
                </a:gridCol>
                <a:gridCol w="2221687">
                  <a:extLst>
                    <a:ext uri="{9D8B030D-6E8A-4147-A177-3AD203B41FA5}">
                      <a16:colId xmlns:a16="http://schemas.microsoft.com/office/drawing/2014/main" val="2866545539"/>
                    </a:ext>
                  </a:extLst>
                </a:gridCol>
                <a:gridCol w="2221687">
                  <a:extLst>
                    <a:ext uri="{9D8B030D-6E8A-4147-A177-3AD203B41FA5}">
                      <a16:colId xmlns:a16="http://schemas.microsoft.com/office/drawing/2014/main" val="1072374455"/>
                    </a:ext>
                  </a:extLst>
                </a:gridCol>
              </a:tblGrid>
              <a:tr h="860955">
                <a:tc>
                  <a:txBody>
                    <a:bodyPr/>
                    <a:lstStyle/>
                    <a:p>
                      <a:pPr algn="l" rtl="0"/>
                      <a:r>
                        <a:rPr lang="en-US" sz="2000" b="1" i="0" u="none" strike="noStrike" kern="1200" baseline="30000" dirty="0" smtClean="0">
                          <a:solidFill>
                            <a:schemeClr val="bg1"/>
                          </a:solidFill>
                          <a:latin typeface="+mn-lt"/>
                          <a:ea typeface="+mn-ea"/>
                          <a:cs typeface="+mn-cs"/>
                        </a:rPr>
                        <a:t>Patient-</a:t>
                      </a:r>
                    </a:p>
                    <a:p>
                      <a:pPr algn="l" rtl="0"/>
                      <a:r>
                        <a:rPr lang="en-US" sz="2000" b="1" i="0" u="none" strike="noStrike" kern="1200" baseline="30000" dirty="0" smtClean="0">
                          <a:solidFill>
                            <a:schemeClr val="bg1"/>
                          </a:solidFill>
                          <a:latin typeface="+mn-lt"/>
                          <a:ea typeface="+mn-ea"/>
                          <a:cs typeface="+mn-cs"/>
                        </a:rPr>
                        <a:t>Centered Care</a:t>
                      </a:r>
                    </a:p>
                  </a:txBody>
                  <a:tcPr marT="182880" anchor="ctr">
                    <a:lnL w="12700" cap="flat" cmpd="sng" algn="ctr">
                      <a:solidFill>
                        <a:schemeClr val="tx1"/>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06EB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30000" dirty="0" smtClean="0">
                          <a:solidFill>
                            <a:schemeClr val="bg1"/>
                          </a:solidFill>
                          <a:latin typeface="+mn-lt"/>
                          <a:ea typeface="+mn-ea"/>
                          <a:cs typeface="+mn-cs"/>
                        </a:rPr>
                        <a:t>Pharmacist Role,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30000" dirty="0" smtClean="0">
                          <a:solidFill>
                            <a:schemeClr val="bg1"/>
                          </a:solidFill>
                          <a:latin typeface="+mn-lt"/>
                          <a:ea typeface="+mn-ea"/>
                          <a:cs typeface="+mn-cs"/>
                        </a:rPr>
                        <a:t>Education,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30000" dirty="0" smtClean="0">
                          <a:solidFill>
                            <a:schemeClr val="bg1"/>
                          </a:solidFill>
                          <a:latin typeface="+mn-lt"/>
                          <a:ea typeface="+mn-ea"/>
                          <a:cs typeface="+mn-cs"/>
                        </a:rPr>
                        <a:t>and Training</a:t>
                      </a:r>
                    </a:p>
                  </a:txBody>
                  <a:tcPr marT="18288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E5713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30000" dirty="0" smtClean="0">
                          <a:solidFill>
                            <a:schemeClr val="bg1"/>
                          </a:solidFill>
                          <a:latin typeface="+mn-lt"/>
                          <a:ea typeface="+mn-ea"/>
                          <a:cs typeface="+mn-cs"/>
                        </a:rPr>
                        <a:t>Technology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30000" dirty="0" smtClean="0">
                          <a:solidFill>
                            <a:schemeClr val="bg1"/>
                          </a:solidFill>
                          <a:latin typeface="+mn-lt"/>
                          <a:ea typeface="+mn-ea"/>
                          <a:cs typeface="+mn-cs"/>
                        </a:rPr>
                        <a:t>and Data Science</a:t>
                      </a:r>
                    </a:p>
                  </a:txBody>
                  <a:tcPr marT="18288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7DC14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30000" dirty="0" smtClean="0">
                          <a:solidFill>
                            <a:schemeClr val="bg1"/>
                          </a:solidFill>
                          <a:latin typeface="+mn-lt"/>
                          <a:ea typeface="+mn-ea"/>
                          <a:cs typeface="+mn-cs"/>
                        </a:rPr>
                        <a:t>Pharmacy Technician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30000" dirty="0" smtClean="0">
                          <a:solidFill>
                            <a:schemeClr val="bg1"/>
                          </a:solidFill>
                          <a:latin typeface="+mn-lt"/>
                          <a:ea typeface="+mn-ea"/>
                          <a:cs typeface="+mn-cs"/>
                        </a:rPr>
                        <a:t>Role, Education,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30000" dirty="0" smtClean="0">
                          <a:solidFill>
                            <a:schemeClr val="bg1"/>
                          </a:solidFill>
                          <a:latin typeface="+mn-lt"/>
                          <a:ea typeface="+mn-ea"/>
                          <a:cs typeface="+mn-cs"/>
                        </a:rPr>
                        <a:t>and Training</a:t>
                      </a:r>
                    </a:p>
                  </a:txBody>
                  <a:tcPr marT="18288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AD1F2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30000" dirty="0" smtClean="0">
                          <a:solidFill>
                            <a:schemeClr val="bg1"/>
                          </a:solidFill>
                          <a:latin typeface="+mn-lt"/>
                          <a:ea typeface="+mn-ea"/>
                          <a:cs typeface="+mn-cs"/>
                        </a:rPr>
                        <a:t>Leadership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30000" dirty="0" smtClean="0">
                          <a:solidFill>
                            <a:schemeClr val="bg1"/>
                          </a:solidFill>
                          <a:latin typeface="+mn-lt"/>
                          <a:ea typeface="+mn-ea"/>
                          <a:cs typeface="+mn-cs"/>
                        </a:rPr>
                        <a:t>in Medication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30000" dirty="0" smtClean="0">
                          <a:solidFill>
                            <a:schemeClr val="bg1"/>
                          </a:solidFill>
                          <a:latin typeface="+mn-lt"/>
                          <a:ea typeface="+mn-ea"/>
                          <a:cs typeface="+mn-cs"/>
                        </a:rPr>
                        <a:t>Use and Safety</a:t>
                      </a:r>
                    </a:p>
                  </a:txBody>
                  <a:tcPr marT="182880" anchor="ctr">
                    <a:lnL w="19050"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02852"/>
                    </a:solidFill>
                  </a:tcPr>
                </a:tc>
                <a:extLst>
                  <a:ext uri="{0D108BD9-81ED-4DB2-BD59-A6C34878D82A}">
                    <a16:rowId xmlns:a16="http://schemas.microsoft.com/office/drawing/2014/main" val="765984522"/>
                  </a:ext>
                </a:extLst>
              </a:tr>
              <a:tr h="3957998">
                <a:tc>
                  <a:txBody>
                    <a:bodyPr/>
                    <a:lstStyle/>
                    <a:p>
                      <a:pPr marL="285750" marR="0" lvl="0" indent="-285750" algn="l" defTabSz="914400" rtl="0" eaLnBrk="1" fontAlgn="auto" latinLnBrk="0" hangingPunct="1">
                        <a:lnSpc>
                          <a:spcPct val="100000"/>
                        </a:lnSpc>
                        <a:spcBef>
                          <a:spcPts val="0"/>
                        </a:spcBef>
                        <a:spcAft>
                          <a:spcPts val="600"/>
                        </a:spcAft>
                        <a:buClr>
                          <a:srgbClr val="006EB7"/>
                        </a:buClr>
                        <a:buSzTx/>
                        <a:buFont typeface="Wingdings" panose="05000000000000000000" pitchFamily="2" charset="2"/>
                        <a:buChar char="§"/>
                        <a:tabLst/>
                        <a:defRPr/>
                      </a:pPr>
                      <a:r>
                        <a:rPr lang="en-US" sz="2000" b="0" i="0" u="none" strike="noStrike" kern="1200" baseline="30000" dirty="0" smtClean="0">
                          <a:solidFill>
                            <a:schemeClr val="tx1"/>
                          </a:solidFill>
                          <a:latin typeface="+mn-lt"/>
                          <a:ea typeface="+mn-ea"/>
                          <a:cs typeface="+mn-cs"/>
                        </a:rPr>
                        <a:t>Shift from patient advocacy to patient and family activation</a:t>
                      </a:r>
                    </a:p>
                    <a:p>
                      <a:pPr marL="285750" marR="0" lvl="0" indent="-285750" algn="l" defTabSz="914400" rtl="0" eaLnBrk="1" fontAlgn="auto" latinLnBrk="0" hangingPunct="1">
                        <a:lnSpc>
                          <a:spcPct val="100000"/>
                        </a:lnSpc>
                        <a:spcBef>
                          <a:spcPts val="0"/>
                        </a:spcBef>
                        <a:spcAft>
                          <a:spcPts val="0"/>
                        </a:spcAft>
                        <a:buClr>
                          <a:srgbClr val="006EB7"/>
                        </a:buClr>
                        <a:buSzTx/>
                        <a:buFont typeface="Wingdings" panose="05000000000000000000" pitchFamily="2" charset="2"/>
                        <a:buChar char="§"/>
                        <a:tabLst/>
                        <a:defRPr/>
                      </a:pPr>
                      <a:r>
                        <a:rPr lang="en-US" sz="2000" b="0" i="0" u="none" strike="noStrike" kern="1200" baseline="30000" dirty="0" smtClean="0">
                          <a:solidFill>
                            <a:schemeClr val="tx1"/>
                          </a:solidFill>
                          <a:latin typeface="+mn-lt"/>
                          <a:ea typeface="+mn-ea"/>
                          <a:cs typeface="+mn-cs"/>
                        </a:rPr>
                        <a:t>Integrate pharmacy enterprise for convenient and cost-effective care</a:t>
                      </a:r>
                    </a:p>
                    <a:p>
                      <a:pPr marL="0" marR="0" lvl="0" indent="0" algn="l" defTabSz="914400" rtl="0" eaLnBrk="1" fontAlgn="auto" latinLnBrk="0" hangingPunct="1">
                        <a:lnSpc>
                          <a:spcPct val="100000"/>
                        </a:lnSpc>
                        <a:spcBef>
                          <a:spcPts val="0"/>
                        </a:spcBef>
                        <a:spcAft>
                          <a:spcPts val="0"/>
                        </a:spcAft>
                        <a:buClr>
                          <a:srgbClr val="006EB7"/>
                        </a:buClr>
                        <a:buSzTx/>
                        <a:buFont typeface="Wingdings" panose="05000000000000000000" pitchFamily="2" charset="2"/>
                        <a:buNone/>
                        <a:tabLst/>
                        <a:defRPr/>
                      </a:pPr>
                      <a:endParaRPr lang="en-US" sz="2000" b="0" i="0" u="none" strike="noStrike" kern="1200" baseline="30000" dirty="0" smtClean="0">
                        <a:solidFill>
                          <a:schemeClr val="tx1"/>
                        </a:solidFill>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
                          <a:srgbClr val="006EB7"/>
                        </a:buClr>
                        <a:buSzTx/>
                        <a:buFont typeface="Wingdings" panose="05000000000000000000" pitchFamily="2" charset="2"/>
                        <a:buChar char="§"/>
                        <a:tabLst/>
                        <a:defRPr/>
                      </a:pPr>
                      <a:r>
                        <a:rPr lang="en-US" sz="2000" b="0" i="0" u="none" strike="noStrike" kern="1200" baseline="30000" dirty="0" smtClean="0">
                          <a:solidFill>
                            <a:schemeClr val="tx1"/>
                          </a:solidFill>
                          <a:latin typeface="+mn-lt"/>
                          <a:ea typeface="+mn-ea"/>
                          <a:cs typeface="+mn-cs"/>
                        </a:rPr>
                        <a:t>Optimize care via pharmacist-provided comprehensive medication management</a:t>
                      </a:r>
                    </a:p>
                    <a:p>
                      <a:pPr marL="285750" marR="0" lvl="0" indent="-285750" algn="l" defTabSz="914400" rtl="0" eaLnBrk="1" fontAlgn="auto" latinLnBrk="0" hangingPunct="1">
                        <a:lnSpc>
                          <a:spcPct val="100000"/>
                        </a:lnSpc>
                        <a:spcBef>
                          <a:spcPts val="0"/>
                        </a:spcBef>
                        <a:spcAft>
                          <a:spcPts val="0"/>
                        </a:spcAft>
                        <a:buClr>
                          <a:srgbClr val="006EB7"/>
                        </a:buClr>
                        <a:buSzTx/>
                        <a:buFont typeface="Wingdings" panose="05000000000000000000" pitchFamily="2" charset="2"/>
                        <a:buChar char="§"/>
                        <a:tabLst/>
                        <a:defRPr/>
                      </a:pPr>
                      <a:endParaRPr lang="en-US" sz="2000" b="0" i="0" u="none" strike="noStrike" kern="1200" baseline="30000" dirty="0" smtClean="0">
                        <a:solidFill>
                          <a:schemeClr val="tx1"/>
                        </a:solidFill>
                        <a:latin typeface="+mn-lt"/>
                        <a:ea typeface="+mn-ea"/>
                        <a:cs typeface="+mn-cs"/>
                      </a:endParaRPr>
                    </a:p>
                  </a:txBody>
                  <a:tcPr marT="182880" marB="91440">
                    <a:lnL w="12700" cap="flat" cmpd="sng" algn="ctr">
                      <a:solidFill>
                        <a:schemeClr val="tx1"/>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56000"/>
                      </a:schemeClr>
                    </a:solidFill>
                  </a:tcPr>
                </a:tc>
                <a:tc>
                  <a:txBody>
                    <a:bodyPr/>
                    <a:lstStyle/>
                    <a:p>
                      <a:pPr marL="285750" marR="0" lvl="0" indent="-285750" algn="l" defTabSz="914400" rtl="0" eaLnBrk="1" fontAlgn="auto" latinLnBrk="0" hangingPunct="1">
                        <a:lnSpc>
                          <a:spcPct val="100000"/>
                        </a:lnSpc>
                        <a:spcBef>
                          <a:spcPts val="0"/>
                        </a:spcBef>
                        <a:spcAft>
                          <a:spcPts val="600"/>
                        </a:spcAft>
                        <a:buClr>
                          <a:srgbClr val="E57137"/>
                        </a:buClr>
                        <a:buSzTx/>
                        <a:buFont typeface="Wingdings" panose="05000000000000000000" pitchFamily="2" charset="2"/>
                        <a:buChar char="§"/>
                        <a:tabLst/>
                        <a:defRPr/>
                      </a:pPr>
                      <a:r>
                        <a:rPr lang="en-US" sz="2000" b="0" i="0" u="none" strike="noStrike" kern="1200" baseline="30000" dirty="0" smtClean="0">
                          <a:solidFill>
                            <a:schemeClr val="tx1"/>
                          </a:solidFill>
                          <a:latin typeface="+mn-lt"/>
                          <a:ea typeface="+mn-ea"/>
                          <a:cs typeface="+mn-cs"/>
                        </a:rPr>
                        <a:t>Increase in the credentialing and privileging of pharmacists in health systems</a:t>
                      </a:r>
                    </a:p>
                    <a:p>
                      <a:pPr marL="285750" marR="0" lvl="0" indent="-285750" algn="l" defTabSz="914400" rtl="0" eaLnBrk="1" fontAlgn="auto" latinLnBrk="0" hangingPunct="1">
                        <a:lnSpc>
                          <a:spcPct val="100000"/>
                        </a:lnSpc>
                        <a:spcBef>
                          <a:spcPts val="0"/>
                        </a:spcBef>
                        <a:spcAft>
                          <a:spcPts val="600"/>
                        </a:spcAft>
                        <a:buClr>
                          <a:srgbClr val="E57137"/>
                        </a:buClr>
                        <a:buSzTx/>
                        <a:buFont typeface="Wingdings" panose="05000000000000000000" pitchFamily="2" charset="2"/>
                        <a:buChar char="§"/>
                        <a:tabLst/>
                        <a:defRPr/>
                      </a:pPr>
                      <a:r>
                        <a:rPr lang="en-US" sz="2000" b="0" i="0" u="none" strike="noStrike" kern="1200" baseline="30000" dirty="0" smtClean="0">
                          <a:solidFill>
                            <a:schemeClr val="tx1"/>
                          </a:solidFill>
                          <a:latin typeface="+mn-lt"/>
                          <a:ea typeface="+mn-ea"/>
                          <a:cs typeface="+mn-cs"/>
                        </a:rPr>
                        <a:t>Proliferation of board</a:t>
                      </a:r>
                      <a:r>
                        <a:rPr lang="en-US" sz="2000" b="0" i="0" u="none" strike="noStrike" kern="1200" baseline="0" dirty="0" smtClean="0">
                          <a:solidFill>
                            <a:schemeClr val="tx1"/>
                          </a:solidFill>
                          <a:latin typeface="+mn-lt"/>
                          <a:ea typeface="+mn-ea"/>
                          <a:cs typeface="+mn-cs"/>
                        </a:rPr>
                        <a:t> </a:t>
                      </a:r>
                      <a:r>
                        <a:rPr lang="en-US" sz="2000" b="0" i="0" u="none" strike="noStrike" kern="1200" baseline="30000" dirty="0" smtClean="0">
                          <a:solidFill>
                            <a:schemeClr val="tx1"/>
                          </a:solidFill>
                          <a:latin typeface="+mn-lt"/>
                          <a:ea typeface="+mn-ea"/>
                          <a:cs typeface="+mn-cs"/>
                        </a:rPr>
                        <a:t>certification in many practice areas </a:t>
                      </a:r>
                    </a:p>
                    <a:p>
                      <a:pPr marL="285750" marR="0" lvl="0" indent="-285750" algn="l" defTabSz="914400" rtl="0" eaLnBrk="1" fontAlgn="auto" latinLnBrk="0" hangingPunct="1">
                        <a:lnSpc>
                          <a:spcPct val="100000"/>
                        </a:lnSpc>
                        <a:spcBef>
                          <a:spcPts val="0"/>
                        </a:spcBef>
                        <a:spcAft>
                          <a:spcPts val="600"/>
                        </a:spcAft>
                        <a:buClr>
                          <a:srgbClr val="E57137"/>
                        </a:buClr>
                        <a:buSzTx/>
                        <a:buFont typeface="Wingdings" panose="05000000000000000000" pitchFamily="2" charset="2"/>
                        <a:buChar char="§"/>
                        <a:tabLst/>
                        <a:defRPr/>
                      </a:pPr>
                      <a:r>
                        <a:rPr lang="en-US" sz="2000" b="0" i="0" u="none" strike="noStrike" kern="1200" baseline="30000" dirty="0" smtClean="0">
                          <a:solidFill>
                            <a:schemeClr val="tx1"/>
                          </a:solidFill>
                          <a:latin typeface="+mn-lt"/>
                          <a:ea typeface="+mn-ea"/>
                          <a:cs typeface="+mn-cs"/>
                        </a:rPr>
                        <a:t>Building of workforce skills in population health management and mental/behavioral health </a:t>
                      </a:r>
                    </a:p>
                    <a:p>
                      <a:pPr marL="0" marR="0" lvl="0" indent="0" algn="l" defTabSz="914400" rtl="0" eaLnBrk="1" fontAlgn="auto" latinLnBrk="0" hangingPunct="1">
                        <a:lnSpc>
                          <a:spcPct val="100000"/>
                        </a:lnSpc>
                        <a:spcBef>
                          <a:spcPts val="0"/>
                        </a:spcBef>
                        <a:spcAft>
                          <a:spcPts val="600"/>
                        </a:spcAft>
                        <a:buClr>
                          <a:srgbClr val="E57137"/>
                        </a:buClr>
                        <a:buSzTx/>
                        <a:buFont typeface="Wingdings" panose="05000000000000000000" pitchFamily="2" charset="2"/>
                        <a:buNone/>
                        <a:tabLst/>
                        <a:defRPr/>
                      </a:pPr>
                      <a:endParaRPr lang="en-US" sz="2000" b="0" i="0" u="none" strike="noStrike" kern="1200" baseline="30000" dirty="0" smtClean="0">
                        <a:solidFill>
                          <a:schemeClr val="tx1"/>
                        </a:solidFill>
                        <a:latin typeface="+mn-lt"/>
                        <a:ea typeface="+mn-ea"/>
                        <a:cs typeface="+mn-cs"/>
                      </a:endParaRPr>
                    </a:p>
                  </a:txBody>
                  <a:tcPr marT="182880" marB="9144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8000"/>
                      </a:srgbClr>
                    </a:solidFill>
                  </a:tcPr>
                </a:tc>
                <a:tc>
                  <a:txBody>
                    <a:bodyPr/>
                    <a:lstStyle/>
                    <a:p>
                      <a:pPr marL="285750" marR="0" lvl="0" indent="-285750" algn="l" defTabSz="914400" rtl="0" eaLnBrk="1" fontAlgn="auto" latinLnBrk="0" hangingPunct="1">
                        <a:lnSpc>
                          <a:spcPct val="100000"/>
                        </a:lnSpc>
                        <a:spcBef>
                          <a:spcPts val="0"/>
                        </a:spcBef>
                        <a:spcAft>
                          <a:spcPts val="600"/>
                        </a:spcAft>
                        <a:buClr>
                          <a:srgbClr val="7DC14A"/>
                        </a:buClr>
                        <a:buSzTx/>
                        <a:buFont typeface="Wingdings" panose="05000000000000000000" pitchFamily="2" charset="2"/>
                        <a:buChar char="§"/>
                        <a:tabLst/>
                        <a:defRPr/>
                      </a:pPr>
                      <a:r>
                        <a:rPr lang="en-US" sz="2000" b="0" i="0" u="none" strike="noStrike" kern="1200" baseline="30000" dirty="0" smtClean="0">
                          <a:solidFill>
                            <a:schemeClr val="tx1"/>
                          </a:solidFill>
                          <a:latin typeface="+mn-lt"/>
                          <a:ea typeface="+mn-ea"/>
                          <a:cs typeface="+mn-cs"/>
                        </a:rPr>
                        <a:t>Harness data analytics to improve patient health</a:t>
                      </a:r>
                    </a:p>
                    <a:p>
                      <a:pPr marL="285750" marR="0" lvl="0" indent="-285750" algn="l" defTabSz="914400" rtl="0" eaLnBrk="1" fontAlgn="auto" latinLnBrk="0" hangingPunct="1">
                        <a:lnSpc>
                          <a:spcPct val="100000"/>
                        </a:lnSpc>
                        <a:spcBef>
                          <a:spcPts val="0"/>
                        </a:spcBef>
                        <a:spcAft>
                          <a:spcPts val="600"/>
                        </a:spcAft>
                        <a:buClr>
                          <a:srgbClr val="7DC14A"/>
                        </a:buClr>
                        <a:buSzTx/>
                        <a:buFont typeface="Wingdings" panose="05000000000000000000" pitchFamily="2" charset="2"/>
                        <a:buChar char="§"/>
                        <a:tabLst/>
                        <a:defRPr/>
                      </a:pPr>
                      <a:r>
                        <a:rPr lang="en-US" sz="2000" b="0" i="0" u="none" strike="noStrike" kern="1200" baseline="30000" dirty="0" smtClean="0">
                          <a:solidFill>
                            <a:schemeClr val="tx1"/>
                          </a:solidFill>
                          <a:latin typeface="+mn-lt"/>
                          <a:ea typeface="+mn-ea"/>
                          <a:cs typeface="+mn-cs"/>
                        </a:rPr>
                        <a:t>Augmented intelligence is an important developing technology that will impact operations and practice </a:t>
                      </a:r>
                    </a:p>
                    <a:p>
                      <a:pPr marL="285750" marR="0" lvl="0" indent="-285750" algn="l" defTabSz="914400" rtl="0" eaLnBrk="1" fontAlgn="auto" latinLnBrk="0" hangingPunct="1">
                        <a:lnSpc>
                          <a:spcPct val="100000"/>
                        </a:lnSpc>
                        <a:spcBef>
                          <a:spcPts val="0"/>
                        </a:spcBef>
                        <a:spcAft>
                          <a:spcPts val="600"/>
                        </a:spcAft>
                        <a:buClr>
                          <a:srgbClr val="7DC14A"/>
                        </a:buClr>
                        <a:buSzTx/>
                        <a:buFont typeface="Wingdings" panose="05000000000000000000" pitchFamily="2" charset="2"/>
                        <a:buChar char="§"/>
                        <a:tabLst/>
                        <a:defRPr/>
                      </a:pPr>
                      <a:r>
                        <a:rPr lang="en-US" sz="2000" b="0" i="0" u="none" strike="noStrike" kern="1200" baseline="30000" dirty="0" smtClean="0">
                          <a:solidFill>
                            <a:schemeClr val="tx1"/>
                          </a:solidFill>
                          <a:latin typeface="+mn-lt"/>
                          <a:ea typeface="+mn-ea"/>
                          <a:cs typeface="+mn-cs"/>
                        </a:rPr>
                        <a:t>Assessing patient care technologies to support optimal medication-use outcomes</a:t>
                      </a:r>
                    </a:p>
                    <a:p>
                      <a:pPr marL="285750" marR="0" lvl="0" indent="-285750" algn="l" defTabSz="914400" rtl="0" eaLnBrk="1" fontAlgn="auto" latinLnBrk="0" hangingPunct="1">
                        <a:lnSpc>
                          <a:spcPct val="100000"/>
                        </a:lnSpc>
                        <a:spcBef>
                          <a:spcPts val="0"/>
                        </a:spcBef>
                        <a:spcAft>
                          <a:spcPts val="600"/>
                        </a:spcAft>
                        <a:buClr>
                          <a:srgbClr val="7DC14A"/>
                        </a:buClr>
                        <a:buSzTx/>
                        <a:buFont typeface="Wingdings" panose="05000000000000000000" pitchFamily="2" charset="2"/>
                        <a:buChar char="§"/>
                        <a:tabLst/>
                        <a:defRPr/>
                      </a:pPr>
                      <a:endParaRPr lang="en-US" sz="2000" b="0" i="0" u="none" strike="noStrike" kern="1200" baseline="30000" dirty="0" smtClean="0">
                        <a:solidFill>
                          <a:schemeClr val="tx1"/>
                        </a:solidFill>
                        <a:latin typeface="+mn-lt"/>
                        <a:ea typeface="+mn-ea"/>
                        <a:cs typeface="+mn-cs"/>
                      </a:endParaRPr>
                    </a:p>
                    <a:p>
                      <a:pPr marL="285750" marR="0" lvl="0" indent="-285750" algn="l" defTabSz="914400" rtl="0" eaLnBrk="1" fontAlgn="auto" latinLnBrk="0" hangingPunct="1">
                        <a:lnSpc>
                          <a:spcPct val="100000"/>
                        </a:lnSpc>
                        <a:spcBef>
                          <a:spcPts val="0"/>
                        </a:spcBef>
                        <a:spcAft>
                          <a:spcPts val="600"/>
                        </a:spcAft>
                        <a:buClr>
                          <a:srgbClr val="7DC14A"/>
                        </a:buClr>
                        <a:buSzTx/>
                        <a:buFont typeface="Wingdings" panose="05000000000000000000" pitchFamily="2" charset="2"/>
                        <a:buChar char="§"/>
                        <a:tabLst/>
                        <a:defRPr/>
                      </a:pPr>
                      <a:endParaRPr lang="en-US" sz="2000" b="0" i="0" u="none" strike="noStrike" kern="1200" baseline="30000" dirty="0" smtClean="0">
                        <a:solidFill>
                          <a:schemeClr val="tx1"/>
                        </a:solidFill>
                        <a:latin typeface="+mn-lt"/>
                        <a:ea typeface="+mn-ea"/>
                        <a:cs typeface="+mn-cs"/>
                      </a:endParaRPr>
                    </a:p>
                  </a:txBody>
                  <a:tcPr marT="182880" marB="9144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33">
                        <a:alpha val="42000"/>
                      </a:srgbClr>
                    </a:solidFill>
                  </a:tcPr>
                </a:tc>
                <a:tc>
                  <a:txBody>
                    <a:bodyPr/>
                    <a:lstStyle/>
                    <a:p>
                      <a:pPr marL="285750" marR="0" lvl="0" indent="-285750" algn="l" defTabSz="914400" rtl="0" eaLnBrk="1" fontAlgn="auto" latinLnBrk="0" hangingPunct="1">
                        <a:lnSpc>
                          <a:spcPct val="100000"/>
                        </a:lnSpc>
                        <a:spcBef>
                          <a:spcPts val="0"/>
                        </a:spcBef>
                        <a:spcAft>
                          <a:spcPts val="600"/>
                        </a:spcAft>
                        <a:buClr>
                          <a:srgbClr val="AD1F24"/>
                        </a:buClr>
                        <a:buSzTx/>
                        <a:buFont typeface="Wingdings" panose="05000000000000000000" pitchFamily="2" charset="2"/>
                        <a:buChar char="§"/>
                        <a:tabLst/>
                        <a:defRPr/>
                      </a:pPr>
                      <a:r>
                        <a:rPr lang="en-US" sz="2000" b="0" i="0" u="none" strike="noStrike" kern="1200" baseline="30000" dirty="0" smtClean="0">
                          <a:solidFill>
                            <a:schemeClr val="tx1"/>
                          </a:solidFill>
                          <a:latin typeface="+mn-lt"/>
                          <a:ea typeface="+mn-ea"/>
                          <a:cs typeface="+mn-cs"/>
                        </a:rPr>
                        <a:t>Foster development of professional career paths for pharmacy technicians</a:t>
                      </a:r>
                    </a:p>
                    <a:p>
                      <a:pPr marL="285750" marR="0" lvl="0" indent="-285750" algn="l" defTabSz="914400" rtl="0" eaLnBrk="1" fontAlgn="auto" latinLnBrk="0" hangingPunct="1">
                        <a:lnSpc>
                          <a:spcPct val="100000"/>
                        </a:lnSpc>
                        <a:spcBef>
                          <a:spcPts val="0"/>
                        </a:spcBef>
                        <a:spcAft>
                          <a:spcPts val="600"/>
                        </a:spcAft>
                        <a:buClr>
                          <a:srgbClr val="AD1F24"/>
                        </a:buClr>
                        <a:buSzTx/>
                        <a:buFont typeface="Wingdings" panose="05000000000000000000" pitchFamily="2" charset="2"/>
                        <a:buChar char="§"/>
                        <a:tabLst/>
                        <a:defRPr/>
                      </a:pPr>
                      <a:r>
                        <a:rPr lang="en-US" sz="2000" b="0" i="0" u="none" strike="noStrike" kern="1200" baseline="30000" dirty="0" smtClean="0">
                          <a:solidFill>
                            <a:schemeClr val="tx1"/>
                          </a:solidFill>
                          <a:latin typeface="+mn-lt"/>
                          <a:ea typeface="+mn-ea"/>
                          <a:cs typeface="+mn-cs"/>
                        </a:rPr>
                        <a:t>Achieve a recognized scope of practice</a:t>
                      </a:r>
                    </a:p>
                    <a:p>
                      <a:pPr marL="285750" marR="0" lvl="0" indent="-285750" algn="l" defTabSz="914400" rtl="0" eaLnBrk="1" fontAlgn="auto" latinLnBrk="0" hangingPunct="1">
                        <a:lnSpc>
                          <a:spcPct val="100000"/>
                        </a:lnSpc>
                        <a:spcBef>
                          <a:spcPts val="0"/>
                        </a:spcBef>
                        <a:spcAft>
                          <a:spcPts val="600"/>
                        </a:spcAft>
                        <a:buClr>
                          <a:srgbClr val="AD1F24"/>
                        </a:buClr>
                        <a:buSzTx/>
                        <a:buFont typeface="Wingdings" panose="05000000000000000000" pitchFamily="2" charset="2"/>
                        <a:buChar char="§"/>
                        <a:tabLst/>
                        <a:defRPr/>
                      </a:pPr>
                      <a:r>
                        <a:rPr lang="en-US" sz="2000" b="0" i="0" u="none" strike="noStrike" kern="1200" baseline="30000" dirty="0" smtClean="0">
                          <a:solidFill>
                            <a:schemeClr val="tx1"/>
                          </a:solidFill>
                          <a:latin typeface="+mn-lt"/>
                          <a:ea typeface="+mn-ea"/>
                          <a:cs typeface="+mn-cs"/>
                        </a:rPr>
                        <a:t>Advance pharmacy technician roles to improve patient care access</a:t>
                      </a:r>
                      <a:endParaRPr lang="en-US" sz="2000" b="0" i="0" u="none" strike="sngStrike" kern="1200" baseline="30000" dirty="0" smtClean="0">
                        <a:solidFill>
                          <a:srgbClr val="C00000"/>
                        </a:solidFill>
                        <a:latin typeface="+mn-lt"/>
                        <a:ea typeface="+mn-ea"/>
                        <a:cs typeface="+mn-cs"/>
                      </a:endParaRPr>
                    </a:p>
                  </a:txBody>
                  <a:tcPr marT="182880" marB="9144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47000"/>
                      </a:srgbClr>
                    </a:solidFill>
                  </a:tcPr>
                </a:tc>
                <a:tc>
                  <a:txBody>
                    <a:bodyPr/>
                    <a:lstStyle/>
                    <a:p>
                      <a:pPr marL="285750" marR="0" lvl="0" indent="-285750" algn="l" defTabSz="914400" rtl="0" eaLnBrk="1" fontAlgn="auto" latinLnBrk="0" hangingPunct="1">
                        <a:lnSpc>
                          <a:spcPct val="100000"/>
                        </a:lnSpc>
                        <a:spcBef>
                          <a:spcPts val="0"/>
                        </a:spcBef>
                        <a:spcAft>
                          <a:spcPts val="600"/>
                        </a:spcAft>
                        <a:buClr>
                          <a:srgbClr val="002852"/>
                        </a:buClr>
                        <a:buSzTx/>
                        <a:buFont typeface="Wingdings" panose="05000000000000000000" pitchFamily="2" charset="2"/>
                        <a:buChar char="§"/>
                        <a:tabLst/>
                        <a:defRPr/>
                      </a:pPr>
                      <a:r>
                        <a:rPr lang="en-US" sz="2000" b="0" i="0" u="none" strike="noStrike" kern="1200" baseline="30000" dirty="0" smtClean="0">
                          <a:solidFill>
                            <a:schemeClr val="tx1"/>
                          </a:solidFill>
                          <a:latin typeface="+mn-lt"/>
                          <a:ea typeface="+mn-ea"/>
                          <a:cs typeface="+mn-cs"/>
                        </a:rPr>
                        <a:t>Advance use of pharmacogenomics information and lead medication stewardship activities</a:t>
                      </a:r>
                    </a:p>
                    <a:p>
                      <a:pPr marL="285750" marR="0" lvl="0" indent="-285750" algn="l" defTabSz="914400" rtl="0" eaLnBrk="1" fontAlgn="auto" latinLnBrk="0" hangingPunct="1">
                        <a:lnSpc>
                          <a:spcPct val="100000"/>
                        </a:lnSpc>
                        <a:spcBef>
                          <a:spcPts val="0"/>
                        </a:spcBef>
                        <a:spcAft>
                          <a:spcPts val="600"/>
                        </a:spcAft>
                        <a:buClr>
                          <a:srgbClr val="002852"/>
                        </a:buClr>
                        <a:buSzTx/>
                        <a:buFont typeface="Wingdings" panose="05000000000000000000" pitchFamily="2" charset="2"/>
                        <a:buChar char="§"/>
                        <a:tabLst/>
                        <a:defRPr/>
                      </a:pPr>
                      <a:r>
                        <a:rPr lang="en-US" sz="2000" b="0" i="0" u="none" strike="noStrike" kern="1200" baseline="30000" dirty="0" smtClean="0">
                          <a:solidFill>
                            <a:schemeClr val="tx1"/>
                          </a:solidFill>
                          <a:latin typeface="+mn-lt"/>
                          <a:ea typeface="+mn-ea"/>
                          <a:cs typeface="+mn-cs"/>
                        </a:rPr>
                        <a:t>Increase public health opportunities to address social determinants, chronic illness, and addiction</a:t>
                      </a:r>
                    </a:p>
                    <a:p>
                      <a:pPr marL="285750" marR="0" lvl="0" indent="-285750" algn="l" defTabSz="914400" rtl="0" eaLnBrk="1" fontAlgn="auto" latinLnBrk="0" hangingPunct="1">
                        <a:lnSpc>
                          <a:spcPct val="100000"/>
                        </a:lnSpc>
                        <a:spcBef>
                          <a:spcPts val="0"/>
                        </a:spcBef>
                        <a:spcAft>
                          <a:spcPts val="600"/>
                        </a:spcAft>
                        <a:buClr>
                          <a:srgbClr val="002852"/>
                        </a:buClr>
                        <a:buSzTx/>
                        <a:buFont typeface="Wingdings" panose="05000000000000000000" pitchFamily="2" charset="2"/>
                        <a:buChar char="§"/>
                        <a:tabLst/>
                        <a:defRPr/>
                      </a:pPr>
                      <a:r>
                        <a:rPr lang="en-US" sz="2000" b="0" i="0" u="none" strike="noStrike" kern="1200" baseline="30000" dirty="0" smtClean="0">
                          <a:solidFill>
                            <a:schemeClr val="tx1"/>
                          </a:solidFill>
                          <a:latin typeface="+mn-lt"/>
                          <a:ea typeface="+mn-ea"/>
                          <a:cs typeface="+mn-cs"/>
                        </a:rPr>
                        <a:t>Support the well-being and resiliency of pharmacy workforce</a:t>
                      </a:r>
                    </a:p>
                  </a:txBody>
                  <a:tcPr marT="182880" marB="91440">
                    <a:lnL w="19050"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66">
                        <a:alpha val="32000"/>
                      </a:srgbClr>
                    </a:solidFill>
                  </a:tcPr>
                </a:tc>
                <a:extLst>
                  <a:ext uri="{0D108BD9-81ED-4DB2-BD59-A6C34878D82A}">
                    <a16:rowId xmlns:a16="http://schemas.microsoft.com/office/drawing/2014/main" val="1217610426"/>
                  </a:ext>
                </a:extLst>
              </a:tr>
            </a:tbl>
          </a:graphicData>
        </a:graphic>
      </p:graphicFrame>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195" y="1092295"/>
            <a:ext cx="866055" cy="86605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729" y="1154348"/>
            <a:ext cx="824499" cy="76911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0816" y="1100776"/>
            <a:ext cx="863757" cy="863757"/>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7942" y="1180666"/>
            <a:ext cx="744280" cy="74428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4584" y="1180666"/>
            <a:ext cx="808724" cy="808724"/>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3078" y="44941"/>
            <a:ext cx="3041950" cy="1135725"/>
          </a:xfrm>
          <a:prstGeom prst="rect">
            <a:avLst/>
          </a:prstGeom>
        </p:spPr>
      </p:pic>
      <p:sp>
        <p:nvSpPr>
          <p:cNvPr id="3" name="TextBox 2"/>
          <p:cNvSpPr txBox="1"/>
          <p:nvPr/>
        </p:nvSpPr>
        <p:spPr>
          <a:xfrm>
            <a:off x="0" y="6453233"/>
            <a:ext cx="12192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4D4D4D"/>
                </a:solidFill>
                <a:effectLst/>
                <a:uLnTx/>
                <a:uFillTx/>
                <a:latin typeface="Franklin Gothic Medium" panose="020B0603020102020204" pitchFamily="34" charset="0"/>
                <a:ea typeface="+mn-ea"/>
                <a:cs typeface="+mn-cs"/>
              </a:rPr>
              <a:t>Learn more about PAI 2030 at ASHP.ORG/PAI  </a:t>
            </a:r>
            <a:endParaRPr kumimoji="0" lang="en-US" sz="1400" b="0" i="0" u="none" strike="noStrike" kern="1200" cap="none" spc="0" normalizeH="0" baseline="0" noProof="0" dirty="0">
              <a:ln>
                <a:noFill/>
              </a:ln>
              <a:solidFill>
                <a:srgbClr val="4D4D4D"/>
              </a:solidFill>
              <a:effectLst/>
              <a:uLnTx/>
              <a:uFillTx/>
              <a:latin typeface="Franklin Gothic Medium" panose="020B0603020102020204" pitchFamily="34" charset="0"/>
              <a:ea typeface="+mn-ea"/>
              <a:cs typeface="+mn-cs"/>
            </a:endParaRPr>
          </a:p>
        </p:txBody>
      </p:sp>
      <p:sp>
        <p:nvSpPr>
          <p:cNvPr id="5" name="TextBox 4"/>
          <p:cNvSpPr txBox="1"/>
          <p:nvPr/>
        </p:nvSpPr>
        <p:spPr>
          <a:xfrm>
            <a:off x="541781" y="5919729"/>
            <a:ext cx="11108435" cy="523220"/>
          </a:xfrm>
          <a:prstGeom prst="rect">
            <a:avLst/>
          </a:prstGeom>
          <a:solidFill>
            <a:schemeClr val="accent1">
              <a:alpha val="17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The ASHP Practice Advancement Initiative (PAI) 2030 includes 59 recommendations to promote optimal, safe, and effective medication use; expand pharmacist and technician roles; and implement the latest technologies.</a:t>
            </a:r>
          </a:p>
        </p:txBody>
      </p:sp>
    </p:spTree>
    <p:extLst>
      <p:ext uri="{BB962C8B-B14F-4D97-AF65-F5344CB8AC3E}">
        <p14:creationId xmlns:p14="http://schemas.microsoft.com/office/powerpoint/2010/main" val="3752708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600" dirty="0" smtClean="0">
                <a:solidFill>
                  <a:schemeClr val="bg1">
                    <a:lumMod val="50000"/>
                  </a:schemeClr>
                </a:solidFill>
              </a:rPr>
              <a:t>PAI 2030 Case Study Outline</a:t>
            </a:r>
            <a:endParaRPr lang="en-US" sz="3600" dirty="0">
              <a:solidFill>
                <a:schemeClr val="bg1">
                  <a:lumMod val="50000"/>
                </a:schemeClr>
              </a:solidFill>
            </a:endParaRPr>
          </a:p>
        </p:txBody>
      </p:sp>
      <p:sp>
        <p:nvSpPr>
          <p:cNvPr id="3" name="Text Placeholder 2"/>
          <p:cNvSpPr>
            <a:spLocks noGrp="1"/>
          </p:cNvSpPr>
          <p:nvPr>
            <p:ph type="body" sz="quarter" idx="11"/>
          </p:nvPr>
        </p:nvSpPr>
        <p:spPr>
          <a:xfrm>
            <a:off x="990601" y="1717677"/>
            <a:ext cx="4724399" cy="3871913"/>
          </a:xfrm>
        </p:spPr>
        <p:txBody>
          <a:bodyPr/>
          <a:lstStyle/>
          <a:p>
            <a:r>
              <a:rPr lang="en-US" dirty="0" smtClean="0">
                <a:solidFill>
                  <a:srgbClr val="000000"/>
                </a:solidFill>
              </a:rPr>
              <a:t>Select domain and sub-domain</a:t>
            </a:r>
          </a:p>
          <a:p>
            <a:r>
              <a:rPr lang="en-US" dirty="0" smtClean="0">
                <a:solidFill>
                  <a:srgbClr val="000000"/>
                </a:solidFill>
              </a:rPr>
              <a:t>Case overview</a:t>
            </a:r>
          </a:p>
          <a:p>
            <a:r>
              <a:rPr lang="en-US" dirty="0" smtClean="0">
                <a:solidFill>
                  <a:srgbClr val="000000"/>
                </a:solidFill>
              </a:rPr>
              <a:t>Key elements</a:t>
            </a:r>
          </a:p>
          <a:p>
            <a:r>
              <a:rPr lang="en-US" dirty="0" smtClean="0">
                <a:solidFill>
                  <a:srgbClr val="000000"/>
                </a:solidFill>
              </a:rPr>
              <a:t>Impact on patient outcomes</a:t>
            </a:r>
          </a:p>
          <a:p>
            <a:r>
              <a:rPr lang="en-US" dirty="0" smtClean="0">
                <a:solidFill>
                  <a:srgbClr val="000000"/>
                </a:solidFill>
              </a:rPr>
              <a:t>Pharmacy and pharmacist roles</a:t>
            </a:r>
          </a:p>
          <a:p>
            <a:r>
              <a:rPr lang="en-US" dirty="0" smtClean="0">
                <a:solidFill>
                  <a:srgbClr val="000000"/>
                </a:solidFill>
              </a:rPr>
              <a:t>Lessons learned</a:t>
            </a:r>
          </a:p>
          <a:p>
            <a:r>
              <a:rPr lang="en-US" dirty="0" smtClean="0">
                <a:solidFill>
                  <a:srgbClr val="000000"/>
                </a:solidFill>
              </a:rPr>
              <a:t>Budget and resource allocation</a:t>
            </a:r>
          </a:p>
          <a:p>
            <a:r>
              <a:rPr lang="en-US" dirty="0" smtClean="0">
                <a:solidFill>
                  <a:srgbClr val="000000"/>
                </a:solidFill>
              </a:rPr>
              <a:t>Future goals</a:t>
            </a:r>
            <a:endParaRPr lang="en-US" dirty="0">
              <a:solidFill>
                <a:srgbClr val="000000"/>
              </a:solidFill>
            </a:endParaRPr>
          </a:p>
        </p:txBody>
      </p:sp>
      <p:pic>
        <p:nvPicPr>
          <p:cNvPr id="4" name="Picture 3"/>
          <p:cNvPicPr>
            <a:picLocks noChangeAspect="1"/>
          </p:cNvPicPr>
          <p:nvPr/>
        </p:nvPicPr>
        <p:blipFill>
          <a:blip r:embed="rId3"/>
          <a:stretch>
            <a:fillRect/>
          </a:stretch>
        </p:blipFill>
        <p:spPr>
          <a:xfrm>
            <a:off x="6629400" y="838200"/>
            <a:ext cx="4114800" cy="5278788"/>
          </a:xfrm>
          <a:prstGeom prst="rect">
            <a:avLst/>
          </a:prstGeom>
          <a:ln>
            <a:solidFill>
              <a:srgbClr val="000000"/>
            </a:solidFill>
          </a:ln>
        </p:spPr>
      </p:pic>
    </p:spTree>
    <p:extLst>
      <p:ext uri="{BB962C8B-B14F-4D97-AF65-F5344CB8AC3E}">
        <p14:creationId xmlns:p14="http://schemas.microsoft.com/office/powerpoint/2010/main" val="6895121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522256-2E7D-4D5B-AB4D-C58BFFD2C469}"/>
              </a:ext>
            </a:extLst>
          </p:cNvPr>
          <p:cNvSpPr>
            <a:spLocks noGrp="1"/>
          </p:cNvSpPr>
          <p:nvPr>
            <p:ph type="body" sz="quarter" idx="10"/>
          </p:nvPr>
        </p:nvSpPr>
        <p:spPr/>
        <p:txBody>
          <a:bodyPr/>
          <a:lstStyle/>
          <a:p>
            <a:r>
              <a:rPr lang="en-US" dirty="0"/>
              <a:t>How can ASHP help?</a:t>
            </a:r>
          </a:p>
        </p:txBody>
      </p:sp>
      <p:graphicFrame>
        <p:nvGraphicFramePr>
          <p:cNvPr id="3" name="Diagram 2">
            <a:extLst>
              <a:ext uri="{FF2B5EF4-FFF2-40B4-BE49-F238E27FC236}">
                <a16:creationId xmlns:a16="http://schemas.microsoft.com/office/drawing/2014/main" id="{73D94AA4-FFFB-4591-815D-4F61EB42636F}"/>
              </a:ext>
            </a:extLst>
          </p:cNvPr>
          <p:cNvGraphicFramePr/>
          <p:nvPr>
            <p:extLst/>
          </p:nvPr>
        </p:nvGraphicFramePr>
        <p:xfrm>
          <a:off x="4953000" y="1295400"/>
          <a:ext cx="6761019"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8806B28D-E1CC-4098-BD27-2F399A44487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751" t="-1" r="16665" b="-3126"/>
          <a:stretch/>
        </p:blipFill>
        <p:spPr bwMode="auto">
          <a:xfrm>
            <a:off x="0" y="1371600"/>
            <a:ext cx="47244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347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0"/>
          </p:nvPr>
        </p:nvSpPr>
        <p:spPr/>
        <p:txBody>
          <a:bodyPr/>
          <a:lstStyle/>
          <a:p>
            <a:r>
              <a:rPr lang="en-US" sz="4000" dirty="0"/>
              <a:t>Key Takeaways</a:t>
            </a:r>
          </a:p>
        </p:txBody>
      </p:sp>
      <p:sp>
        <p:nvSpPr>
          <p:cNvPr id="3" name="Text Placeholder 2"/>
          <p:cNvSpPr>
            <a:spLocks noGrp="1"/>
          </p:cNvSpPr>
          <p:nvPr>
            <p:ph type="body" sz="quarter" idx="12"/>
          </p:nvPr>
        </p:nvSpPr>
        <p:spPr>
          <a:xfrm>
            <a:off x="606057" y="1905000"/>
            <a:ext cx="7013943" cy="4267200"/>
          </a:xfrm>
        </p:spPr>
        <p:txBody>
          <a:bodyPr>
            <a:normAutofit fontScale="92500" lnSpcReduction="20000"/>
          </a:bodyPr>
          <a:lstStyle/>
          <a:p>
            <a:pPr>
              <a:buClr>
                <a:srgbClr val="F2760E"/>
              </a:buClr>
            </a:pPr>
            <a:r>
              <a:rPr lang="en-US" sz="2800" dirty="0" smtClean="0">
                <a:cs typeface="Calibri" panose="020F0502020204030204" pitchFamily="34" charset="0"/>
              </a:rPr>
              <a:t> PAI </a:t>
            </a:r>
            <a:r>
              <a:rPr lang="en-US" sz="2800" dirty="0">
                <a:cs typeface="Calibri" panose="020F0502020204030204" pitchFamily="34" charset="0"/>
              </a:rPr>
              <a:t>2030 introduced 59 contemporary recommendations that reflect changes and anticipate trends in the healthcare environment</a:t>
            </a:r>
            <a:br>
              <a:rPr lang="en-US" sz="2800" dirty="0">
                <a:cs typeface="Calibri" panose="020F0502020204030204" pitchFamily="34" charset="0"/>
              </a:rPr>
            </a:br>
            <a:endParaRPr lang="en-US" sz="2800" dirty="0">
              <a:cs typeface="Calibri" panose="020F0502020204030204" pitchFamily="34" charset="0"/>
            </a:endParaRPr>
          </a:p>
          <a:p>
            <a:pPr>
              <a:buClr>
                <a:srgbClr val="F2760E"/>
              </a:buClr>
            </a:pPr>
            <a:r>
              <a:rPr lang="en-US" sz="2800" dirty="0" smtClean="0">
                <a:cs typeface="Calibri" panose="020F0502020204030204" pitchFamily="34" charset="0"/>
              </a:rPr>
              <a:t> PAI </a:t>
            </a:r>
            <a:r>
              <a:rPr lang="en-US" sz="2800" dirty="0">
                <a:cs typeface="Calibri" panose="020F0502020204030204" pitchFamily="34" charset="0"/>
              </a:rPr>
              <a:t>2030 focused initiatives monitor the  progress toward achievement </a:t>
            </a:r>
            <a:br>
              <a:rPr lang="en-US" sz="2800" dirty="0">
                <a:cs typeface="Calibri" panose="020F0502020204030204" pitchFamily="34" charset="0"/>
              </a:rPr>
            </a:br>
            <a:endParaRPr lang="en-US" sz="2800" dirty="0">
              <a:cs typeface="Calibri" panose="020F0502020204030204" pitchFamily="34" charset="0"/>
            </a:endParaRPr>
          </a:p>
          <a:p>
            <a:pPr>
              <a:buClr>
                <a:srgbClr val="F2760E"/>
              </a:buClr>
            </a:pPr>
            <a:r>
              <a:rPr lang="en-US" sz="2800" dirty="0" smtClean="0">
                <a:cs typeface="Calibri" panose="020F0502020204030204" pitchFamily="34" charset="0"/>
              </a:rPr>
              <a:t> Use </a:t>
            </a:r>
            <a:r>
              <a:rPr lang="en-US" sz="2800" dirty="0">
                <a:cs typeface="Calibri" panose="020F0502020204030204" pitchFamily="34" charset="0"/>
              </a:rPr>
              <a:t>PAI 2030 Self-Assessment Tool to probe key components of a strategy and as a baseline for practice improvements </a:t>
            </a:r>
          </a:p>
          <a:p>
            <a:pPr marL="0" indent="0">
              <a:buClr>
                <a:srgbClr val="F2760E"/>
              </a:buClr>
              <a:buNone/>
            </a:pPr>
            <a:endParaRPr lang="en-US" sz="1600" dirty="0"/>
          </a:p>
          <a:p>
            <a:endParaRPr lang="en-US" sz="1600" dirty="0"/>
          </a:p>
        </p:txBody>
      </p:sp>
      <p:pic>
        <p:nvPicPr>
          <p:cNvPr id="8" name="Picture 7"/>
          <p:cNvPicPr>
            <a:picLocks noChangeAspect="1"/>
          </p:cNvPicPr>
          <p:nvPr/>
        </p:nvPicPr>
        <p:blipFill>
          <a:blip r:embed="rId3"/>
          <a:stretch>
            <a:fillRect/>
          </a:stretch>
        </p:blipFill>
        <p:spPr>
          <a:xfrm>
            <a:off x="8001000" y="2667000"/>
            <a:ext cx="2830934" cy="1077220"/>
          </a:xfrm>
          <a:prstGeom prst="rect">
            <a:avLst/>
          </a:prstGeom>
        </p:spPr>
      </p:pic>
    </p:spTree>
    <p:extLst>
      <p:ext uri="{BB962C8B-B14F-4D97-AF65-F5344CB8AC3E}">
        <p14:creationId xmlns:p14="http://schemas.microsoft.com/office/powerpoint/2010/main" val="13478261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96D237-2D90-44D9-99C7-BA27DA08B3F2}"/>
              </a:ext>
            </a:extLst>
          </p:cNvPr>
          <p:cNvSpPr>
            <a:spLocks noGrp="1"/>
          </p:cNvSpPr>
          <p:nvPr>
            <p:ph type="body" sz="quarter" idx="10"/>
          </p:nvPr>
        </p:nvSpPr>
        <p:spPr/>
        <p:txBody>
          <a:bodyPr>
            <a:normAutofit/>
          </a:bodyPr>
          <a:lstStyle/>
          <a:p>
            <a:r>
              <a:rPr lang="en-US" sz="4000" dirty="0" smtClean="0"/>
              <a:t>Questions or Comments?</a:t>
            </a:r>
            <a:endParaRPr lang="en-US" sz="4000" dirty="0"/>
          </a:p>
        </p:txBody>
      </p:sp>
      <p:sp>
        <p:nvSpPr>
          <p:cNvPr id="3" name="Text Placeholder 2">
            <a:extLst>
              <a:ext uri="{FF2B5EF4-FFF2-40B4-BE49-F238E27FC236}">
                <a16:creationId xmlns:a16="http://schemas.microsoft.com/office/drawing/2014/main" id="{21C4889D-2952-42F1-B9F1-D5AC5A74C02A}"/>
              </a:ext>
            </a:extLst>
          </p:cNvPr>
          <p:cNvSpPr>
            <a:spLocks noGrp="1"/>
          </p:cNvSpPr>
          <p:nvPr>
            <p:ph type="body" sz="quarter" idx="11"/>
          </p:nvPr>
        </p:nvSpPr>
        <p:spPr/>
        <p:txBody>
          <a:bodyPr/>
          <a:lstStyle/>
          <a:p>
            <a:pPr marL="0" indent="0" algn="ctr">
              <a:buNone/>
            </a:pPr>
            <a:endParaRPr lang="en-US" dirty="0" smtClean="0"/>
          </a:p>
          <a:p>
            <a:pPr marL="0" indent="0" algn="ctr">
              <a:buNone/>
            </a:pPr>
            <a:r>
              <a:rPr lang="en-US" sz="4000" dirty="0" smtClean="0"/>
              <a:t>If </a:t>
            </a:r>
            <a:r>
              <a:rPr lang="en-US" sz="4000" dirty="0"/>
              <a:t>you have any questions or </a:t>
            </a:r>
            <a:r>
              <a:rPr lang="en-US" sz="4000" dirty="0" smtClean="0"/>
              <a:t>comments related to ASHP’s PAI 2030, </a:t>
            </a:r>
            <a:r>
              <a:rPr lang="en-US" sz="4000" dirty="0"/>
              <a:t>please send an email to </a:t>
            </a:r>
            <a:r>
              <a:rPr lang="en-US" sz="4000" dirty="0">
                <a:hlinkClick r:id="rId3"/>
              </a:rPr>
              <a:t>pai@ashp.org</a:t>
            </a:r>
            <a:r>
              <a:rPr lang="en-US" sz="4000" dirty="0"/>
              <a:t>.</a:t>
            </a:r>
          </a:p>
        </p:txBody>
      </p:sp>
      <p:pic>
        <p:nvPicPr>
          <p:cNvPr id="5" name="Picture 4"/>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29200" y="4661331"/>
            <a:ext cx="1856518" cy="1856518"/>
          </a:xfrm>
          <a:prstGeom prst="rect">
            <a:avLst/>
          </a:prstGeom>
        </p:spPr>
      </p:pic>
    </p:spTree>
    <p:extLst>
      <p:ext uri="{BB962C8B-B14F-4D97-AF65-F5344CB8AC3E}">
        <p14:creationId xmlns:p14="http://schemas.microsoft.com/office/powerpoint/2010/main" val="8476241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90800" y="2057400"/>
            <a:ext cx="6803248" cy="2590800"/>
          </a:xfrm>
          <a:prstGeom prst="rect">
            <a:avLst/>
          </a:prstGeom>
        </p:spPr>
      </p:pic>
    </p:spTree>
    <p:extLst>
      <p:ext uri="{BB962C8B-B14F-4D97-AF65-F5344CB8AC3E}">
        <p14:creationId xmlns:p14="http://schemas.microsoft.com/office/powerpoint/2010/main" val="3786924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p:cNvCxnSpPr/>
          <p:nvPr/>
        </p:nvCxnSpPr>
        <p:spPr>
          <a:xfrm flipH="1">
            <a:off x="10893843" y="4122066"/>
            <a:ext cx="2" cy="464351"/>
          </a:xfrm>
          <a:prstGeom prst="line">
            <a:avLst/>
          </a:prstGeom>
          <a:ln w="28575">
            <a:solidFill>
              <a:srgbClr val="006EB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7653355" y="4122065"/>
            <a:ext cx="2" cy="464351"/>
          </a:xfrm>
          <a:prstGeom prst="line">
            <a:avLst/>
          </a:prstGeom>
          <a:ln w="28575">
            <a:solidFill>
              <a:srgbClr val="7CC24A"/>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480507" y="4122066"/>
            <a:ext cx="2" cy="464351"/>
          </a:xfrm>
          <a:prstGeom prst="line">
            <a:avLst/>
          </a:prstGeom>
          <a:ln w="28575">
            <a:solidFill>
              <a:srgbClr val="FFC60B"/>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rot="16200000">
            <a:off x="404066" y="4577956"/>
            <a:ext cx="1423687" cy="144061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Identify State Champion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Champion PAI 2030 orientation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PAI 2030 Self-Assessment Tool tutorial</a:t>
            </a:r>
          </a:p>
        </p:txBody>
      </p:sp>
      <p:cxnSp>
        <p:nvCxnSpPr>
          <p:cNvPr id="42" name="Straight Connector 41"/>
          <p:cNvCxnSpPr/>
          <p:nvPr/>
        </p:nvCxnSpPr>
        <p:spPr>
          <a:xfrm>
            <a:off x="395603" y="4586419"/>
            <a:ext cx="1440612" cy="0"/>
          </a:xfrm>
          <a:prstGeom prst="line">
            <a:avLst/>
          </a:prstGeom>
          <a:ln w="28575">
            <a:solidFill>
              <a:srgbClr val="AE202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115909" y="4125174"/>
            <a:ext cx="2" cy="464351"/>
          </a:xfrm>
          <a:prstGeom prst="line">
            <a:avLst/>
          </a:prstGeom>
          <a:ln w="28575">
            <a:solidFill>
              <a:srgbClr val="AE2024"/>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16200000">
            <a:off x="2408342" y="1219237"/>
            <a:ext cx="758534" cy="144061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44546A"/>
                </a:solidFill>
                <a:effectLst/>
                <a:uLnTx/>
                <a:uFillTx/>
                <a:latin typeface="Calibri" panose="020F0502020204030204"/>
                <a:ea typeface="+mn-ea"/>
                <a:cs typeface="+mn-cs"/>
              </a:rPr>
              <a:t>Practice Setting/ Organizational Readiness</a:t>
            </a:r>
            <a:endPar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4" name="Text Placeholder 3"/>
          <p:cNvSpPr>
            <a:spLocks noGrp="1"/>
          </p:cNvSpPr>
          <p:nvPr>
            <p:ph type="body" sz="quarter" idx="10"/>
          </p:nvPr>
        </p:nvSpPr>
        <p:spPr/>
        <p:txBody>
          <a:bodyPr>
            <a:normAutofit/>
          </a:bodyPr>
          <a:lstStyle/>
          <a:p>
            <a:r>
              <a:rPr lang="en-US" sz="4400" dirty="0" smtClean="0"/>
              <a:t>PAI 2030 Implementation Pathway</a:t>
            </a:r>
            <a:endParaRPr lang="en-US" sz="4400" dirty="0"/>
          </a:p>
        </p:txBody>
      </p:sp>
      <p:grpSp>
        <p:nvGrpSpPr>
          <p:cNvPr id="13" name="Group 12"/>
          <p:cNvGrpSpPr/>
          <p:nvPr/>
        </p:nvGrpSpPr>
        <p:grpSpPr>
          <a:xfrm>
            <a:off x="308484" y="2556526"/>
            <a:ext cx="11678845" cy="1835419"/>
            <a:chOff x="308484" y="2712710"/>
            <a:chExt cx="11678845" cy="1835419"/>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8484" y="2712710"/>
              <a:ext cx="1919013" cy="1828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79420" y="2719329"/>
              <a:ext cx="1919011" cy="18288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50353" y="2719329"/>
              <a:ext cx="1919011" cy="18288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01764" y="2719329"/>
              <a:ext cx="1828800" cy="18288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876039" y="2719329"/>
              <a:ext cx="1919011" cy="182880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553420" y="2719329"/>
              <a:ext cx="1828800" cy="182880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114800" y="2719329"/>
              <a:ext cx="1872529" cy="1828800"/>
            </a:xfrm>
            <a:prstGeom prst="rect">
              <a:avLst/>
            </a:prstGeom>
          </p:spPr>
        </p:pic>
      </p:grpSp>
      <p:sp>
        <p:nvSpPr>
          <p:cNvPr id="14" name="TextBox 13"/>
          <p:cNvSpPr txBox="1"/>
          <p:nvPr/>
        </p:nvSpPr>
        <p:spPr>
          <a:xfrm>
            <a:off x="494809" y="3104904"/>
            <a:ext cx="1242204"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Get Started &amp; Build Your Team</a:t>
            </a:r>
            <a:endParaRPr kumimoji="0" lang="en-US" sz="14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2165742" y="3212626"/>
            <a:ext cx="1242204"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Prepare to Launch</a:t>
            </a:r>
            <a:endParaRPr kumimoji="0" lang="en-US" sz="14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3836675" y="3098285"/>
            <a:ext cx="1242204"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Assess Current Practice</a:t>
            </a:r>
            <a:endParaRPr kumimoji="0" lang="en-US" sz="14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5453193" y="3212626"/>
            <a:ext cx="1242204"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Create an Action Plan</a:t>
            </a:r>
            <a:endParaRPr kumimoji="0" lang="en-US" sz="14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7053178" y="3104904"/>
            <a:ext cx="1242204"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Improve Your Practice</a:t>
            </a:r>
            <a:endParaRPr kumimoji="0" lang="en-US" sz="14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8697946" y="3098285"/>
            <a:ext cx="1242204"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Monitor Your Progress</a:t>
            </a:r>
            <a:endParaRPr kumimoji="0" lang="en-US" sz="14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20" name="TextBox 19"/>
          <p:cNvSpPr txBox="1"/>
          <p:nvPr/>
        </p:nvSpPr>
        <p:spPr>
          <a:xfrm>
            <a:off x="10304171" y="3212626"/>
            <a:ext cx="1242204"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44546A"/>
                </a:solidFill>
                <a:effectLst/>
                <a:uLnTx/>
                <a:uFillTx/>
                <a:latin typeface="Arial" panose="020B0604020202020204" pitchFamily="34" charset="0"/>
                <a:ea typeface="+mn-ea"/>
                <a:cs typeface="Arial" panose="020B0604020202020204" pitchFamily="34" charset="0"/>
              </a:rPr>
              <a:t>Tell Your Story</a:t>
            </a:r>
            <a:endParaRPr kumimoji="0" lang="en-US" sz="14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cxnSp>
        <p:nvCxnSpPr>
          <p:cNvPr id="23" name="Straight Connector 22"/>
          <p:cNvCxnSpPr/>
          <p:nvPr/>
        </p:nvCxnSpPr>
        <p:spPr>
          <a:xfrm>
            <a:off x="2068062" y="2326331"/>
            <a:ext cx="144061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786844" y="2325429"/>
            <a:ext cx="2" cy="46435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a:off x="5677309" y="1218846"/>
            <a:ext cx="758534" cy="144061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Review Action List and Assign </a:t>
            </a:r>
            <a:b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Feasibility &amp; Impact</a:t>
            </a:r>
          </a:p>
        </p:txBody>
      </p:sp>
      <p:cxnSp>
        <p:nvCxnSpPr>
          <p:cNvPr id="34" name="Straight Connector 33"/>
          <p:cNvCxnSpPr/>
          <p:nvPr/>
        </p:nvCxnSpPr>
        <p:spPr>
          <a:xfrm flipH="1">
            <a:off x="6056573" y="2307070"/>
            <a:ext cx="2" cy="464351"/>
          </a:xfrm>
          <a:prstGeom prst="line">
            <a:avLst/>
          </a:prstGeom>
          <a:ln w="28575">
            <a:solidFill>
              <a:srgbClr val="F9DA8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337028" y="2312744"/>
            <a:ext cx="1440612" cy="0"/>
          </a:xfrm>
          <a:prstGeom prst="line">
            <a:avLst/>
          </a:prstGeom>
          <a:ln w="28575">
            <a:solidFill>
              <a:srgbClr val="F9DA8B"/>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rot="16200000">
            <a:off x="8988333" y="1169797"/>
            <a:ext cx="758534" cy="1538708"/>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Complete reassessment PAI 2030 Self-Assessment Tool</a:t>
            </a:r>
          </a:p>
        </p:txBody>
      </p:sp>
      <p:cxnSp>
        <p:nvCxnSpPr>
          <p:cNvPr id="37" name="Straight Connector 36"/>
          <p:cNvCxnSpPr/>
          <p:nvPr/>
        </p:nvCxnSpPr>
        <p:spPr>
          <a:xfrm flipH="1">
            <a:off x="9367600" y="2313723"/>
            <a:ext cx="2" cy="464351"/>
          </a:xfrm>
          <a:prstGeom prst="line">
            <a:avLst/>
          </a:prstGeom>
          <a:ln w="28575">
            <a:solidFill>
              <a:srgbClr val="5DCAE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598243" y="2312743"/>
            <a:ext cx="1539468" cy="0"/>
          </a:xfrm>
          <a:prstGeom prst="line">
            <a:avLst/>
          </a:prstGeom>
          <a:ln w="28575">
            <a:solidFill>
              <a:srgbClr val="5DCAE6"/>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rot="16200000">
            <a:off x="3958330" y="4351709"/>
            <a:ext cx="1044356" cy="1513774"/>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Complete PAI 2030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Self-Assessment Tool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Organization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Practitioner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Personal vs. Official</a:t>
            </a:r>
          </a:p>
        </p:txBody>
      </p:sp>
      <p:cxnSp>
        <p:nvCxnSpPr>
          <p:cNvPr id="45" name="Straight Connector 44"/>
          <p:cNvCxnSpPr/>
          <p:nvPr/>
        </p:nvCxnSpPr>
        <p:spPr>
          <a:xfrm flipV="1">
            <a:off x="3723619" y="4586417"/>
            <a:ext cx="1513776" cy="3"/>
          </a:xfrm>
          <a:prstGeom prst="line">
            <a:avLst/>
          </a:prstGeom>
          <a:ln w="28575">
            <a:solidFill>
              <a:srgbClr val="FFC60B"/>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rot="16200000">
            <a:off x="6910066" y="4572820"/>
            <a:ext cx="1486579" cy="1513774"/>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Strategic Planning</a:t>
            </a:r>
          </a:p>
          <a:p>
            <a:pPr marL="274320" marR="0" lvl="1"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Goals</a:t>
            </a:r>
          </a:p>
          <a:p>
            <a:pPr marL="274320" marR="0" lvl="1"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Objectives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Develop specific plans of 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PAI 2030 Focused Initiatives</a:t>
            </a:r>
          </a:p>
        </p:txBody>
      </p:sp>
      <p:cxnSp>
        <p:nvCxnSpPr>
          <p:cNvPr id="51" name="Straight Connector 50"/>
          <p:cNvCxnSpPr/>
          <p:nvPr/>
        </p:nvCxnSpPr>
        <p:spPr>
          <a:xfrm flipV="1">
            <a:off x="6896467" y="4586416"/>
            <a:ext cx="1513776" cy="3"/>
          </a:xfrm>
          <a:prstGeom prst="line">
            <a:avLst/>
          </a:prstGeom>
          <a:ln w="28575">
            <a:solidFill>
              <a:srgbClr val="7CC24A"/>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rot="16200000">
            <a:off x="9961482" y="4761893"/>
            <a:ext cx="1864723" cy="1513774"/>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Case Studies, podcasts, webinars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Toolkits/playbooks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Publish articles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Inform professional policy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Advocacy agenda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Indicators of progress</a:t>
            </a:r>
          </a:p>
        </p:txBody>
      </p:sp>
      <p:cxnSp>
        <p:nvCxnSpPr>
          <p:cNvPr id="55" name="Straight Connector 54"/>
          <p:cNvCxnSpPr/>
          <p:nvPr/>
        </p:nvCxnSpPr>
        <p:spPr>
          <a:xfrm flipV="1">
            <a:off x="10136955" y="4586417"/>
            <a:ext cx="1513776" cy="3"/>
          </a:xfrm>
          <a:prstGeom prst="line">
            <a:avLst/>
          </a:prstGeom>
          <a:ln w="28575">
            <a:solidFill>
              <a:srgbClr val="006E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301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8733" y="1676400"/>
            <a:ext cx="11286067" cy="4383707"/>
          </a:xfrm>
        </p:spPr>
        <p:txBody>
          <a:bodyPr>
            <a:normAutofit/>
          </a:bodyPr>
          <a:lstStyle/>
          <a:p>
            <a:pPr>
              <a:buClr>
                <a:srgbClr val="F2760E"/>
              </a:buClr>
            </a:pPr>
            <a:r>
              <a:rPr lang="en-US" dirty="0" smtClean="0">
                <a:solidFill>
                  <a:srgbClr val="FF0000"/>
                </a:solidFill>
                <a:latin typeface="Franklin Gothic Book" panose="020B0503020102020204" pitchFamily="34" charset="0"/>
              </a:rPr>
              <a:t>&lt;&lt;Consider including stats from </a:t>
            </a:r>
            <a:r>
              <a:rPr lang="en-US" dirty="0" smtClean="0">
                <a:latin typeface="Franklin Gothic Book" panose="020B0503020102020204" pitchFamily="34" charset="0"/>
                <a:hlinkClick r:id="rId3"/>
              </a:rPr>
              <a:t>ASHP National Surveys of Pharmacy Practice in Hospital Settings</a:t>
            </a:r>
            <a:r>
              <a:rPr lang="en-US" dirty="0" smtClean="0">
                <a:solidFill>
                  <a:srgbClr val="FF0000"/>
                </a:solidFill>
                <a:latin typeface="Franklin Gothic Book" panose="020B0503020102020204" pitchFamily="34" charset="0"/>
              </a:rPr>
              <a:t>&gt;&gt;</a:t>
            </a:r>
          </a:p>
          <a:p>
            <a:pPr>
              <a:buClr>
                <a:srgbClr val="F2760E"/>
              </a:buClr>
            </a:pPr>
            <a:r>
              <a:rPr lang="en-US" dirty="0" smtClean="0">
                <a:solidFill>
                  <a:srgbClr val="FF0000"/>
                </a:solidFill>
                <a:latin typeface="Franklin Gothic Book" panose="020B0503020102020204" pitchFamily="34" charset="0"/>
              </a:rPr>
              <a:t>&lt;&lt;State specific data/happenings&gt;&gt;</a:t>
            </a:r>
          </a:p>
        </p:txBody>
      </p:sp>
      <p:sp>
        <p:nvSpPr>
          <p:cNvPr id="3" name="Text Placeholder 2"/>
          <p:cNvSpPr>
            <a:spLocks noGrp="1"/>
          </p:cNvSpPr>
          <p:nvPr>
            <p:ph type="body" sz="quarter" idx="11"/>
          </p:nvPr>
        </p:nvSpPr>
        <p:spPr/>
        <p:txBody>
          <a:bodyPr/>
          <a:lstStyle/>
          <a:p>
            <a:pPr algn="l"/>
            <a:r>
              <a:rPr lang="en-US" sz="4000" dirty="0" smtClean="0">
                <a:solidFill>
                  <a:srgbClr val="7F7F7F"/>
                </a:solidFill>
                <a:latin typeface="Franklin Gothic Medium" panose="020B0603020102020204" pitchFamily="34" charset="0"/>
                <a:cs typeface="Calibri" panose="020F0502020204030204" pitchFamily="34" charset="0"/>
              </a:rPr>
              <a:t>Current Trends in Pharmacy Practice</a:t>
            </a:r>
            <a:endParaRPr lang="en-US" sz="4000" dirty="0">
              <a:solidFill>
                <a:srgbClr val="7F7F7F"/>
              </a:solidFill>
              <a:latin typeface="Franklin Gothic Medium" panose="020B060302010202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871700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5F68F53C-DC3C-41C5-B0F5-8A747E62E764}"/>
              </a:ext>
            </a:extLst>
          </p:cNvPr>
          <p:cNvSpPr>
            <a:spLocks noGrp="1"/>
          </p:cNvSpPr>
          <p:nvPr>
            <p:ph type="body" sz="quarter" idx="10"/>
          </p:nvPr>
        </p:nvSpPr>
        <p:spPr/>
        <p:txBody>
          <a:bodyPr/>
          <a:lstStyle/>
          <a:p>
            <a:r>
              <a:rPr lang="en-US" dirty="0" smtClean="0"/>
              <a:t>Identifying Opportunities</a:t>
            </a:r>
            <a:endParaRPr lang="en-US" dirty="0"/>
          </a:p>
        </p:txBody>
      </p:sp>
      <p:sp>
        <p:nvSpPr>
          <p:cNvPr id="18" name="Text Placeholder 17">
            <a:extLst>
              <a:ext uri="{FF2B5EF4-FFF2-40B4-BE49-F238E27FC236}">
                <a16:creationId xmlns:a16="http://schemas.microsoft.com/office/drawing/2014/main" id="{FE6E43C2-9A30-4F71-AF3C-306C394727C9}"/>
              </a:ext>
            </a:extLst>
          </p:cNvPr>
          <p:cNvSpPr>
            <a:spLocks noGrp="1"/>
          </p:cNvSpPr>
          <p:nvPr>
            <p:ph type="body"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AB378C-8966-4C32-A9B7-9F193412FE5E}"/>
              </a:ext>
            </a:extLst>
          </p:cNvPr>
          <p:cNvSpPr>
            <a:spLocks noGrp="1"/>
          </p:cNvSpPr>
          <p:nvPr>
            <p:ph type="sldNum" sz="quarter" idx="4294967295"/>
          </p:nvPr>
        </p:nvSpPr>
        <p:spPr>
          <a:xfrm>
            <a:off x="0" y="6356350"/>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8E9F0-81E6-4C78-8298-AA02B28F5A0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832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PAI 2030 Implementation Pathway</a:t>
            </a:r>
            <a:endParaRPr lang="en-US" dirty="0"/>
          </a:p>
        </p:txBody>
      </p:sp>
      <p:sp>
        <p:nvSpPr>
          <p:cNvPr id="3" name="Text Placeholder 2"/>
          <p:cNvSpPr>
            <a:spLocks noGrp="1"/>
          </p:cNvSpPr>
          <p:nvPr>
            <p:ph type="body" sz="quarter" idx="11"/>
          </p:nvPr>
        </p:nvSpPr>
        <p:spPr>
          <a:xfrm>
            <a:off x="990601" y="1463421"/>
            <a:ext cx="9921875" cy="4556379"/>
          </a:xfrm>
        </p:spPr>
        <p:txBody>
          <a:bodyPr>
            <a:normAutofit fontScale="85000" lnSpcReduction="20000"/>
          </a:bodyPr>
          <a:lstStyle/>
          <a:p>
            <a:r>
              <a:rPr lang="en-US" sz="3600" b="1" dirty="0" smtClean="0">
                <a:solidFill>
                  <a:srgbClr val="FF0000"/>
                </a:solidFill>
              </a:rPr>
              <a:t>Identify</a:t>
            </a:r>
          </a:p>
          <a:p>
            <a:pPr lvl="1">
              <a:buClr>
                <a:srgbClr val="F2760E"/>
              </a:buClr>
            </a:pPr>
            <a:r>
              <a:rPr lang="en-US" b="1" i="1" dirty="0" smtClean="0">
                <a:solidFill>
                  <a:srgbClr val="FF0000"/>
                </a:solidFill>
                <a:latin typeface="Franklin Gothic Book" panose="020B0503020102020204" pitchFamily="34" charset="0"/>
              </a:rPr>
              <a:t>Building team </a:t>
            </a:r>
            <a:r>
              <a:rPr lang="en-US" dirty="0" smtClean="0">
                <a:solidFill>
                  <a:srgbClr val="FF0000"/>
                </a:solidFill>
                <a:latin typeface="Franklin Gothic Book" panose="020B0503020102020204" pitchFamily="34" charset="0"/>
              </a:rPr>
              <a:t>(champion identification, orientation, tutorial)</a:t>
            </a:r>
          </a:p>
          <a:p>
            <a:pPr lvl="1">
              <a:lnSpc>
                <a:spcPct val="120000"/>
              </a:lnSpc>
              <a:buClr>
                <a:srgbClr val="F2760E"/>
              </a:buClr>
            </a:pPr>
            <a:r>
              <a:rPr lang="en-US" b="1" i="1" dirty="0" smtClean="0">
                <a:solidFill>
                  <a:srgbClr val="FF0000"/>
                </a:solidFill>
                <a:latin typeface="Franklin Gothic Book" panose="020B0503020102020204" pitchFamily="34" charset="0"/>
              </a:rPr>
              <a:t>Prepare to launch</a:t>
            </a:r>
            <a:r>
              <a:rPr lang="en-US" dirty="0" smtClean="0">
                <a:solidFill>
                  <a:srgbClr val="FF0000"/>
                </a:solidFill>
                <a:latin typeface="Franklin Gothic Book" panose="020B0503020102020204" pitchFamily="34" charset="0"/>
              </a:rPr>
              <a:t> (state affiliate marketing, communication campaign)</a:t>
            </a:r>
          </a:p>
          <a:p>
            <a:pPr>
              <a:lnSpc>
                <a:spcPct val="120000"/>
              </a:lnSpc>
            </a:pPr>
            <a:r>
              <a:rPr lang="en-US" sz="3600" b="1" dirty="0" smtClean="0"/>
              <a:t>Involve</a:t>
            </a:r>
          </a:p>
          <a:p>
            <a:pPr lvl="1">
              <a:buClr>
                <a:srgbClr val="F2760E"/>
              </a:buClr>
            </a:pPr>
            <a:r>
              <a:rPr lang="en-US" b="1" i="1" dirty="0" smtClean="0">
                <a:latin typeface="Franklin Gothic Book" panose="020B0503020102020204" pitchFamily="34" charset="0"/>
              </a:rPr>
              <a:t>Assess current practice </a:t>
            </a:r>
            <a:r>
              <a:rPr lang="en-US" dirty="0" smtClean="0">
                <a:latin typeface="Franklin Gothic Book" panose="020B0503020102020204" pitchFamily="34" charset="0"/>
              </a:rPr>
              <a:t>(completion of PAI 2030 Self-Assessment Tool)</a:t>
            </a:r>
          </a:p>
          <a:p>
            <a:pPr lvl="1">
              <a:buClr>
                <a:srgbClr val="F2760E"/>
              </a:buClr>
            </a:pPr>
            <a:r>
              <a:rPr lang="en-US" b="1" i="1" dirty="0" smtClean="0">
                <a:latin typeface="Franklin Gothic Book" panose="020B0503020102020204" pitchFamily="34" charset="0"/>
              </a:rPr>
              <a:t>Create an action plan </a:t>
            </a:r>
            <a:r>
              <a:rPr lang="en-US" dirty="0" smtClean="0">
                <a:latin typeface="Franklin Gothic Book" panose="020B0503020102020204" pitchFamily="34" charset="0"/>
              </a:rPr>
              <a:t>(assignment of feasibility and impact)</a:t>
            </a:r>
          </a:p>
          <a:p>
            <a:pPr lvl="1">
              <a:lnSpc>
                <a:spcPct val="120000"/>
              </a:lnSpc>
              <a:buClr>
                <a:srgbClr val="F2760E"/>
              </a:buClr>
            </a:pPr>
            <a:r>
              <a:rPr lang="en-US" b="1" i="1" dirty="0" smtClean="0">
                <a:latin typeface="Franklin Gothic Book" panose="020B0503020102020204" pitchFamily="34" charset="0"/>
              </a:rPr>
              <a:t>Take steps to improve practice </a:t>
            </a:r>
            <a:r>
              <a:rPr lang="en-US" dirty="0" smtClean="0">
                <a:latin typeface="Franklin Gothic Book" panose="020B0503020102020204" pitchFamily="34" charset="0"/>
              </a:rPr>
              <a:t>(goal &amp; objective setting, develop plans of action, indicators of progress)</a:t>
            </a:r>
          </a:p>
          <a:p>
            <a:pPr>
              <a:lnSpc>
                <a:spcPct val="120000"/>
              </a:lnSpc>
            </a:pPr>
            <a:r>
              <a:rPr lang="en-US" sz="3600" b="1" dirty="0" smtClean="0"/>
              <a:t>Influence</a:t>
            </a:r>
          </a:p>
          <a:p>
            <a:pPr lvl="1">
              <a:buClr>
                <a:srgbClr val="F2760E"/>
              </a:buClr>
            </a:pPr>
            <a:r>
              <a:rPr lang="en-US" b="1" i="1" dirty="0" smtClean="0">
                <a:latin typeface="Franklin Gothic Book" panose="020B0503020102020204" pitchFamily="34" charset="0"/>
              </a:rPr>
              <a:t>Monitor progress </a:t>
            </a:r>
            <a:r>
              <a:rPr lang="en-US" dirty="0" smtClean="0">
                <a:latin typeface="Franklin Gothic Book" panose="020B0503020102020204" pitchFamily="34" charset="0"/>
              </a:rPr>
              <a:t>(complete reassessments, sharing results, PAI 2030 focused initiative progress)</a:t>
            </a:r>
          </a:p>
          <a:p>
            <a:pPr lvl="1">
              <a:buClr>
                <a:srgbClr val="F2760E"/>
              </a:buClr>
            </a:pPr>
            <a:r>
              <a:rPr lang="en-US" b="1" i="1" dirty="0" smtClean="0">
                <a:latin typeface="Franklin Gothic Book" panose="020B0503020102020204" pitchFamily="34" charset="0"/>
              </a:rPr>
              <a:t>Tell the story </a:t>
            </a:r>
            <a:r>
              <a:rPr lang="en-US" dirty="0" smtClean="0">
                <a:latin typeface="Franklin Gothic Book" panose="020B0503020102020204" pitchFamily="34" charset="0"/>
              </a:rPr>
              <a:t>(case study, podcast, webinar, manuscript submission, playbook)</a:t>
            </a:r>
          </a:p>
        </p:txBody>
      </p:sp>
    </p:spTree>
    <p:extLst>
      <p:ext uri="{BB962C8B-B14F-4D97-AF65-F5344CB8AC3E}">
        <p14:creationId xmlns:p14="http://schemas.microsoft.com/office/powerpoint/2010/main" val="33997659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PAI 2030 State Affiliate Champion Team</a:t>
            </a:r>
            <a:endParaRPr lang="en-US" dirty="0"/>
          </a:p>
        </p:txBody>
      </p:sp>
      <p:sp>
        <p:nvSpPr>
          <p:cNvPr id="3" name="Text Placeholder 2"/>
          <p:cNvSpPr>
            <a:spLocks noGrp="1"/>
          </p:cNvSpPr>
          <p:nvPr>
            <p:ph type="body" sz="quarter" idx="11"/>
          </p:nvPr>
        </p:nvSpPr>
        <p:spPr/>
        <p:txBody>
          <a:bodyPr/>
          <a:lstStyle/>
          <a:p>
            <a:r>
              <a:rPr lang="en-US" dirty="0" smtClean="0">
                <a:solidFill>
                  <a:srgbClr val="FF0000"/>
                </a:solidFill>
              </a:rPr>
              <a:t>&lt;&lt;Introduce champion, leadership team, and/or task force etc.&gt;&gt;</a:t>
            </a:r>
          </a:p>
          <a:p>
            <a:r>
              <a:rPr lang="en-US" dirty="0" smtClean="0">
                <a:solidFill>
                  <a:srgbClr val="FF0000"/>
                </a:solidFill>
              </a:rPr>
              <a:t>&lt;&lt;Indicate and discuss initial goals/objectives established by PAII 2030 leadership team&gt;&gt;</a:t>
            </a:r>
            <a:endParaRPr lang="en-US" dirty="0">
              <a:solidFill>
                <a:srgbClr val="FF0000"/>
              </a:solidFill>
            </a:endParaRPr>
          </a:p>
        </p:txBody>
      </p:sp>
    </p:spTree>
    <p:extLst>
      <p:ext uri="{BB962C8B-B14F-4D97-AF65-F5344CB8AC3E}">
        <p14:creationId xmlns:p14="http://schemas.microsoft.com/office/powerpoint/2010/main" val="3522612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HP Master PPT Template_AUG 2020" id="{282C7470-E12F-4B5E-9DA6-81340B6072E0}" vid="{55441E78-DCCA-424B-B5FA-4E61916D27C9}"/>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ark Template 2 (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ight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AD6E7435815E3409D3679215BFB3499" ma:contentTypeVersion="14" ma:contentTypeDescription="Create a new document." ma:contentTypeScope="" ma:versionID="09fd6d1fd268c380a2054d150b2a17a9">
  <xsd:schema xmlns:xsd="http://www.w3.org/2001/XMLSchema" xmlns:xs="http://www.w3.org/2001/XMLSchema" xmlns:p="http://schemas.microsoft.com/office/2006/metadata/properties" xmlns:ns3="22b2dda2-bd1e-49a5-88c4-20ed5c651c86" xmlns:ns4="d58cbe22-e987-4b52-a314-189d8dbfe09e" targetNamespace="http://schemas.microsoft.com/office/2006/metadata/properties" ma:root="true" ma:fieldsID="3506933c8077f9ef5488c61e3190eedf" ns3:_="" ns4:_="">
    <xsd:import namespace="22b2dda2-bd1e-49a5-88c4-20ed5c651c86"/>
    <xsd:import namespace="d58cbe22-e987-4b52-a314-189d8dbfe09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b2dda2-bd1e-49a5-88c4-20ed5c651c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58cbe22-e987-4b52-a314-189d8dbfe09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D67892-1AAE-4770-9B9D-612256670F17}">
  <ds:schemaRefs>
    <ds:schemaRef ds:uri="http://www.w3.org/XML/1998/namespace"/>
    <ds:schemaRef ds:uri="http://schemas.microsoft.com/office/infopath/2007/PartnerControls"/>
    <ds:schemaRef ds:uri="http://purl.org/dc/terms/"/>
    <ds:schemaRef ds:uri="http://schemas.microsoft.com/office/2006/documentManagement/types"/>
    <ds:schemaRef ds:uri="http://purl.org/dc/elements/1.1/"/>
    <ds:schemaRef ds:uri="http://schemas.openxmlformats.org/package/2006/metadata/core-properties"/>
    <ds:schemaRef ds:uri="d58cbe22-e987-4b52-a314-189d8dbfe09e"/>
    <ds:schemaRef ds:uri="22b2dda2-bd1e-49a5-88c4-20ed5c651c86"/>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00D5243-2A99-48A5-9F16-7CE6162FD3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b2dda2-bd1e-49a5-88c4-20ed5c651c86"/>
    <ds:schemaRef ds:uri="d58cbe22-e987-4b52-a314-189d8dbfe0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E9BF55-FC85-4445-9866-67E5248596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ASHP Master PPT Template_AUG 2020</Template>
  <TotalTime>1139</TotalTime>
  <Words>4131</Words>
  <Application>Microsoft Office PowerPoint</Application>
  <PresentationFormat>Widescreen</PresentationFormat>
  <Paragraphs>509</Paragraphs>
  <Slides>44</Slides>
  <Notes>44</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44</vt:i4>
      </vt:variant>
    </vt:vector>
  </HeadingPairs>
  <TitlesOfParts>
    <vt:vector size="59" baseType="lpstr">
      <vt:lpstr>Arial</vt:lpstr>
      <vt:lpstr>Calibri</vt:lpstr>
      <vt:lpstr>Calibri Light</vt:lpstr>
      <vt:lpstr>Franklin Gothic Book</vt:lpstr>
      <vt:lpstr>Franklin Gothic Medium</vt:lpstr>
      <vt:lpstr>Garamond</vt:lpstr>
      <vt:lpstr>Lato Black</vt:lpstr>
      <vt:lpstr>Times New Roman</vt:lpstr>
      <vt:lpstr>Wingdings</vt:lpstr>
      <vt:lpstr>ヒラギノ角ゴ Pro W3</vt:lpstr>
      <vt:lpstr>Office Theme</vt:lpstr>
      <vt:lpstr>1_Office Theme</vt:lpstr>
      <vt:lpstr>Dark Template 2 (bottom)</vt:lpstr>
      <vt:lpstr>Light Template 2</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Maroyka</dc:creator>
  <cp:lastModifiedBy>Eric Maroyka</cp:lastModifiedBy>
  <cp:revision>41</cp:revision>
  <dcterms:created xsi:type="dcterms:W3CDTF">2022-04-03T17:50:13Z</dcterms:created>
  <dcterms:modified xsi:type="dcterms:W3CDTF">2022-04-04T17:21:35Z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0x010100BAD6E7435815E3409D3679215BFB3499</vt:lpwstr>
  </property>
</Properties>
</file>